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83" r:id="rId4"/>
    <p:sldId id="264" r:id="rId5"/>
    <p:sldId id="268" r:id="rId6"/>
    <p:sldId id="269" r:id="rId7"/>
    <p:sldId id="270" r:id="rId8"/>
    <p:sldId id="271" r:id="rId9"/>
    <p:sldId id="273" r:id="rId10"/>
    <p:sldId id="274" r:id="rId11"/>
    <p:sldId id="275" r:id="rId12"/>
    <p:sldId id="276" r:id="rId13"/>
    <p:sldId id="278" r:id="rId14"/>
    <p:sldId id="280" r:id="rId15"/>
    <p:sldId id="281" r:id="rId16"/>
    <p:sldId id="282" r:id="rId17"/>
    <p:sldId id="284" r:id="rId18"/>
    <p:sldId id="286" r:id="rId19"/>
    <p:sldId id="288" r:id="rId20"/>
    <p:sldId id="289" r:id="rId21"/>
    <p:sldId id="290" r:id="rId22"/>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a:srgbClr val="FFFFCC"/>
    <a:srgbClr val="FFCC00"/>
    <a:srgbClr val="FF99CC"/>
    <a:srgbClr val="CC0000"/>
    <a:srgbClr val="FFCCCC"/>
    <a:srgbClr val="0033CC"/>
    <a:srgbClr val="990000"/>
    <a:srgbClr val="6666FF"/>
    <a:srgbClr val="FF59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2" d="100"/>
          <a:sy n="72" d="100"/>
        </p:scale>
        <p:origin x="-618" y="-102"/>
      </p:cViewPr>
      <p:guideLst>
        <p:guide orient="horz" pos="2159"/>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2.jpeg>
</file>

<file path=ppt/media/image3.jpe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a:p>
        </p:txBody>
      </p:sp>
      <p:sp>
        <p:nvSpPr>
          <p:cNvPr id="3" name="副标题 2"/>
          <p:cNvSpPr>
            <a:spLocks noGrp="1"/>
          </p:cNvSpPr>
          <p:nvPr>
            <p:ph type="subTitle" idx="1"/>
          </p:nvPr>
        </p:nvSpPr>
        <p:spPr/>
        <p:txBody>
          <a:bodyPr/>
          <a:lstStyle/>
          <a:p>
            <a:endParaRPr lang="zh-CN" altLang="en-US"/>
          </a:p>
        </p:txBody>
      </p:sp>
      <p:pic>
        <p:nvPicPr>
          <p:cNvPr id="4" name="图片 3" descr="joyeux_noel_ours"/>
          <p:cNvPicPr>
            <a:picLocks noChangeAspect="1"/>
          </p:cNvPicPr>
          <p:nvPr/>
        </p:nvPicPr>
        <p:blipFill>
          <a:blip r:embed="rId1" cstate="print"/>
          <a:stretch>
            <a:fillRect/>
          </a:stretch>
        </p:blipFill>
        <p:spPr>
          <a:xfrm>
            <a:off x="22860" y="16510"/>
            <a:ext cx="12146915" cy="682561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descr="noel-7"/>
          <p:cNvPicPr>
            <a:picLocks noGrp="1" noChangeAspect="1"/>
          </p:cNvPicPr>
          <p:nvPr>
            <p:ph idx="1"/>
          </p:nvPr>
        </p:nvPicPr>
        <p:blipFill>
          <a:blip r:embed="rId1" cstate="print"/>
          <a:stretch>
            <a:fillRect/>
          </a:stretch>
        </p:blipFill>
        <p:spPr>
          <a:xfrm>
            <a:off x="23495" y="-3175"/>
            <a:ext cx="12145010" cy="2591435"/>
          </a:xfrm>
          <a:prstGeom prst="rect">
            <a:avLst/>
          </a:prstGeom>
        </p:spPr>
      </p:pic>
      <p:sp>
        <p:nvSpPr>
          <p:cNvPr id="5" name="标题 1"/>
          <p:cNvSpPr>
            <a:spLocks noGrp="1"/>
          </p:cNvSpPr>
          <p:nvPr/>
        </p:nvSpPr>
        <p:spPr>
          <a:xfrm>
            <a:off x="1010920" y="181610"/>
            <a:ext cx="10515600" cy="11322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a:t>                    </a:t>
            </a:r>
            <a:r>
              <a:rPr lang="en-US" altLang="zh-CN" b="1">
                <a:solidFill>
                  <a:schemeClr val="bg1"/>
                </a:solidFill>
              </a:rPr>
              <a:t> </a:t>
            </a:r>
            <a:r>
              <a:rPr lang="zh-CN" altLang="en-US" b="1">
                <a:solidFill>
                  <a:schemeClr val="bg1"/>
                </a:solidFill>
              </a:rPr>
              <a:t>形容词的阴性形式</a:t>
            </a:r>
            <a:r>
              <a:rPr lang="en-US" altLang="zh-CN" sz="4800" b="1">
                <a:ln w="12700">
                  <a:solidFill>
                    <a:schemeClr val="tx2">
                      <a:lumMod val="75000"/>
                    </a:schemeClr>
                  </a:solidFill>
                  <a:prstDash val="solid"/>
                </a:ln>
                <a:solidFill>
                  <a:schemeClr val="bg1"/>
                </a:solidFill>
                <a:effectLst>
                  <a:outerShdw dist="38100" dir="2640000" algn="bl" rotWithShape="0">
                    <a:schemeClr val="tx2">
                      <a:lumMod val="75000"/>
                    </a:schemeClr>
                  </a:outerShdw>
                </a:effectLst>
              </a:rPr>
              <a:t> </a:t>
            </a:r>
            <a:endParaRPr lang="en-US" altLang="zh-CN" sz="4800" b="1">
              <a:ln w="12700">
                <a:solidFill>
                  <a:schemeClr val="tx2">
                    <a:lumMod val="75000"/>
                  </a:schemeClr>
                </a:solidFill>
                <a:prstDash val="solid"/>
              </a:ln>
              <a:solidFill>
                <a:schemeClr val="bg1"/>
              </a:solidFill>
              <a:effectLst>
                <a:outerShdw dist="38100" dir="2640000" algn="bl" rotWithShape="0">
                  <a:schemeClr val="tx2">
                    <a:lumMod val="75000"/>
                  </a:schemeClr>
                </a:outerShdw>
              </a:effectLst>
            </a:endParaRPr>
          </a:p>
        </p:txBody>
      </p:sp>
      <p:graphicFrame>
        <p:nvGraphicFramePr>
          <p:cNvPr id="6" name="表格 5"/>
          <p:cNvGraphicFramePr/>
          <p:nvPr/>
        </p:nvGraphicFramePr>
        <p:xfrm>
          <a:off x="1010920" y="2190115"/>
          <a:ext cx="10688955" cy="4180840"/>
        </p:xfrm>
        <a:graphic>
          <a:graphicData uri="http://schemas.openxmlformats.org/drawingml/2006/table">
            <a:tbl>
              <a:tblPr firstRow="1" bandRow="1">
                <a:tableStyleId>{5C22544A-7EE6-4342-B048-85BDC9FD1C3A}</a:tableStyleId>
              </a:tblPr>
              <a:tblGrid>
                <a:gridCol w="2221865"/>
                <a:gridCol w="3865245"/>
                <a:gridCol w="2042795"/>
                <a:gridCol w="2559050"/>
              </a:tblGrid>
              <a:tr h="518160">
                <a:tc>
                  <a:txBody>
                    <a:bodyPr/>
                    <a:lstStyle/>
                    <a:p>
                      <a:pPr>
                        <a:buNone/>
                      </a:pPr>
                      <a:r>
                        <a:rPr lang="zh-CN" altLang="en-US" sz="2400"/>
                        <a:t>基本规则</a:t>
                      </a:r>
                      <a:endParaRPr lang="zh-CN" altLang="en-US" sz="2400"/>
                    </a:p>
                  </a:txBody>
                  <a:tcPr>
                    <a:solidFill>
                      <a:srgbClr val="990000"/>
                    </a:solidFill>
                  </a:tcPr>
                </a:tc>
                <a:tc>
                  <a:txBody>
                    <a:bodyPr/>
                    <a:lstStyle/>
                    <a:p>
                      <a:pPr>
                        <a:buNone/>
                      </a:pPr>
                      <a:r>
                        <a:rPr lang="en-US" altLang="zh-CN" sz="2400" b="1">
                          <a:solidFill>
                            <a:schemeClr val="bg1"/>
                          </a:solidFill>
                        </a:rPr>
                        <a:t>        </a:t>
                      </a:r>
                      <a:r>
                        <a:rPr lang="en-US" altLang="zh-CN" sz="2800" b="1">
                          <a:solidFill>
                            <a:schemeClr val="bg1"/>
                          </a:solidFill>
                        </a:rPr>
                        <a:t>+e</a:t>
                      </a:r>
                      <a:endParaRPr lang="en-US" altLang="zh-CN" sz="2800" b="1">
                        <a:solidFill>
                          <a:schemeClr val="bg1"/>
                        </a:solidFill>
                      </a:endParaRPr>
                    </a:p>
                  </a:txBody>
                  <a:tcPr>
                    <a:solidFill>
                      <a:srgbClr val="FF0F0F"/>
                    </a:solidFill>
                  </a:tcPr>
                </a:tc>
                <a:tc>
                  <a:txBody>
                    <a:bodyPr/>
                    <a:lstStyle/>
                    <a:p>
                      <a:pPr>
                        <a:buNone/>
                      </a:pPr>
                      <a:r>
                        <a:rPr lang="en-US" altLang="zh-CN" sz="2400" b="0">
                          <a:solidFill>
                            <a:schemeClr val="tx1"/>
                          </a:solidFill>
                        </a:rPr>
                        <a:t>japonais</a:t>
                      </a:r>
                      <a:endParaRPr lang="en-US" altLang="zh-CN" sz="2400" b="0">
                        <a:solidFill>
                          <a:schemeClr val="tx1"/>
                        </a:solidFill>
                      </a:endParaRPr>
                    </a:p>
                  </a:txBody>
                  <a:tcPr>
                    <a:solidFill>
                      <a:srgbClr val="F6705E"/>
                    </a:solidFill>
                  </a:tcPr>
                </a:tc>
                <a:tc>
                  <a:txBody>
                    <a:bodyPr/>
                    <a:lstStyle/>
                    <a:p>
                      <a:pPr>
                        <a:buNone/>
                      </a:pPr>
                      <a:r>
                        <a:rPr lang="en-US" altLang="zh-CN" sz="2400" b="0">
                          <a:solidFill>
                            <a:schemeClr val="tx1"/>
                          </a:solidFill>
                        </a:rPr>
                        <a:t>japonaise</a:t>
                      </a:r>
                      <a:endParaRPr lang="en-US" altLang="zh-CN" sz="2400" b="0">
                        <a:solidFill>
                          <a:schemeClr val="tx1"/>
                        </a:solidFill>
                      </a:endParaRPr>
                    </a:p>
                  </a:txBody>
                  <a:tcPr>
                    <a:solidFill>
                      <a:srgbClr val="F6705E"/>
                    </a:solidFill>
                  </a:tcPr>
                </a:tc>
              </a:tr>
              <a:tr h="457835">
                <a:tc rowSpan="8">
                  <a:txBody>
                    <a:bodyPr/>
                    <a:lstStyle/>
                    <a:p>
                      <a:pPr>
                        <a:buNone/>
                      </a:pPr>
                      <a:endParaRPr lang="zh-CN" altLang="en-US" sz="2400"/>
                    </a:p>
                    <a:p>
                      <a:pPr>
                        <a:buNone/>
                      </a:pPr>
                      <a:endParaRPr lang="zh-CN" altLang="en-US" sz="2400"/>
                    </a:p>
                    <a:p>
                      <a:pPr>
                        <a:buNone/>
                      </a:pPr>
                      <a:endParaRPr lang="zh-CN" altLang="en-US" sz="2400"/>
                    </a:p>
                    <a:p>
                      <a:pPr>
                        <a:buNone/>
                      </a:pPr>
                      <a:endParaRPr lang="zh-CN" altLang="en-US" sz="2400"/>
                    </a:p>
                    <a:p>
                      <a:pPr>
                        <a:buNone/>
                      </a:pPr>
                      <a:r>
                        <a:rPr lang="zh-CN" altLang="en-US" sz="2400" b="1">
                          <a:solidFill>
                            <a:schemeClr val="bg1"/>
                          </a:solidFill>
                        </a:rPr>
                        <a:t>特殊规则</a:t>
                      </a:r>
                      <a:endParaRPr lang="zh-CN" altLang="en-US" sz="2400" b="1">
                        <a:solidFill>
                          <a:schemeClr val="bg1"/>
                        </a:solidFill>
                      </a:endParaRPr>
                    </a:p>
                  </a:txBody>
                  <a:tcPr>
                    <a:solidFill>
                      <a:srgbClr val="990000"/>
                    </a:solidFill>
                  </a:tcPr>
                </a:tc>
                <a:tc>
                  <a:txBody>
                    <a:bodyPr/>
                    <a:lstStyle/>
                    <a:p>
                      <a:pPr>
                        <a:buNone/>
                      </a:pPr>
                      <a:r>
                        <a:rPr lang="zh-CN" altLang="en-US" sz="2400" b="1">
                          <a:solidFill>
                            <a:schemeClr val="bg1"/>
                          </a:solidFill>
                        </a:rPr>
                        <a:t>以</a:t>
                      </a:r>
                      <a:r>
                        <a:rPr lang="en-US" altLang="zh-CN" sz="2400" b="1">
                          <a:solidFill>
                            <a:schemeClr val="bg1"/>
                          </a:solidFill>
                        </a:rPr>
                        <a:t>e</a:t>
                      </a:r>
                      <a:r>
                        <a:rPr lang="zh-CN" altLang="en-US" sz="2400" b="1">
                          <a:solidFill>
                            <a:schemeClr val="bg1"/>
                          </a:solidFill>
                        </a:rPr>
                        <a:t>结尾的词→ 不变</a:t>
                      </a:r>
                      <a:endParaRPr lang="zh-CN" altLang="en-US" sz="2400" b="1">
                        <a:solidFill>
                          <a:schemeClr val="bg1"/>
                        </a:solidFill>
                      </a:endParaRPr>
                    </a:p>
                  </a:txBody>
                  <a:tcPr>
                    <a:solidFill>
                      <a:srgbClr val="FF0F0F"/>
                    </a:solidFill>
                  </a:tcPr>
                </a:tc>
                <a:tc>
                  <a:txBody>
                    <a:bodyPr/>
                    <a:lstStyle/>
                    <a:p>
                      <a:pPr>
                        <a:buNone/>
                      </a:pPr>
                      <a:r>
                        <a:rPr lang="en-US" altLang="zh-CN" sz="2400"/>
                        <a:t>facile </a:t>
                      </a:r>
                      <a:endParaRPr lang="en-US" altLang="zh-CN" sz="2400"/>
                    </a:p>
                  </a:txBody>
                  <a:tcPr>
                    <a:solidFill>
                      <a:srgbClr val="F6705E"/>
                    </a:solidFill>
                  </a:tcPr>
                </a:tc>
                <a:tc>
                  <a:txBody>
                    <a:bodyPr/>
                    <a:lstStyle/>
                    <a:p>
                      <a:pPr>
                        <a:buNone/>
                      </a:pPr>
                      <a:r>
                        <a:rPr lang="en-US" altLang="zh-CN" sz="2400"/>
                        <a:t>facile</a:t>
                      </a:r>
                      <a:endParaRPr lang="en-US" altLang="zh-CN" sz="2400"/>
                    </a:p>
                  </a:txBody>
                  <a:tcPr>
                    <a:solidFill>
                      <a:srgbClr val="F6705E"/>
                    </a:solidFill>
                  </a:tcPr>
                </a:tc>
              </a:tr>
              <a:tr h="457835">
                <a:tc vMerge="1">
                  <a:tcPr>
                    <a:solidFill>
                      <a:srgbClr val="FF5959"/>
                    </a:solidFill>
                  </a:tcPr>
                </a:tc>
                <a:tc>
                  <a:txBody>
                    <a:bodyPr/>
                    <a:lstStyle/>
                    <a:p>
                      <a:pPr>
                        <a:buNone/>
                      </a:pPr>
                      <a:r>
                        <a:rPr lang="en-US" altLang="zh-CN" sz="2400" b="1">
                          <a:solidFill>
                            <a:schemeClr val="bg1"/>
                          </a:solidFill>
                        </a:rPr>
                        <a:t>-ien → -ienne</a:t>
                      </a:r>
                      <a:endParaRPr lang="en-US" altLang="zh-CN" sz="2400" b="1">
                        <a:solidFill>
                          <a:schemeClr val="bg1"/>
                        </a:solidFill>
                      </a:endParaRPr>
                    </a:p>
                  </a:txBody>
                  <a:tcPr>
                    <a:solidFill>
                      <a:srgbClr val="FF0F0F"/>
                    </a:solidFill>
                  </a:tcPr>
                </a:tc>
                <a:tc>
                  <a:txBody>
                    <a:bodyPr/>
                    <a:lstStyle/>
                    <a:p>
                      <a:pPr>
                        <a:buNone/>
                      </a:pPr>
                      <a:r>
                        <a:rPr lang="en-US" altLang="zh-CN" sz="2400"/>
                        <a:t>italien</a:t>
                      </a:r>
                      <a:endParaRPr lang="en-US" altLang="zh-CN" sz="2400"/>
                    </a:p>
                  </a:txBody>
                  <a:tcPr>
                    <a:solidFill>
                      <a:srgbClr val="F6705E"/>
                    </a:solidFill>
                  </a:tcPr>
                </a:tc>
                <a:tc>
                  <a:txBody>
                    <a:bodyPr/>
                    <a:lstStyle/>
                    <a:p>
                      <a:pPr>
                        <a:buNone/>
                      </a:pPr>
                      <a:r>
                        <a:rPr lang="en-US" altLang="zh-CN" sz="2400"/>
                        <a:t>italienne</a:t>
                      </a:r>
                      <a:endParaRPr lang="en-US" altLang="zh-CN" sz="2400"/>
                    </a:p>
                  </a:txBody>
                  <a:tcPr>
                    <a:solidFill>
                      <a:srgbClr val="F6705E"/>
                    </a:solidFill>
                  </a:tcPr>
                </a:tc>
              </a:tr>
              <a:tr h="457835">
                <a:tc vMerge="1">
                  <a:tcPr>
                    <a:solidFill>
                      <a:srgbClr val="FF5959"/>
                    </a:solidFill>
                  </a:tcPr>
                </a:tc>
                <a:tc>
                  <a:txBody>
                    <a:bodyPr/>
                    <a:lstStyle/>
                    <a:p>
                      <a:pPr>
                        <a:buNone/>
                      </a:pPr>
                      <a:r>
                        <a:rPr lang="en-US" altLang="zh-CN" sz="2400" b="1">
                          <a:solidFill>
                            <a:schemeClr val="bg1"/>
                          </a:solidFill>
                        </a:rPr>
                        <a:t>-ain → -aine</a:t>
                      </a:r>
                      <a:endParaRPr lang="en-US" altLang="zh-CN" sz="2400" b="1">
                        <a:solidFill>
                          <a:schemeClr val="bg1"/>
                        </a:solidFill>
                      </a:endParaRPr>
                    </a:p>
                  </a:txBody>
                  <a:tcPr>
                    <a:solidFill>
                      <a:srgbClr val="FF0F0F"/>
                    </a:solidFill>
                  </a:tcPr>
                </a:tc>
                <a:tc>
                  <a:txBody>
                    <a:bodyPr/>
                    <a:lstStyle/>
                    <a:p>
                      <a:pPr>
                        <a:buNone/>
                      </a:pPr>
                      <a:r>
                        <a:rPr lang="en-US" altLang="zh-CN" sz="2400"/>
                        <a:t>am</a:t>
                      </a:r>
                      <a:r>
                        <a:rPr lang="en-US" altLang="zh-CN" sz="2400">
                          <a:latin typeface="Modern No. 20" panose="02070704070505020303" charset="0"/>
                        </a:rPr>
                        <a:t>éricain</a:t>
                      </a:r>
                      <a:endParaRPr lang="en-US" altLang="zh-CN" sz="2400">
                        <a:latin typeface="Modern No. 20" panose="02070704070505020303" charset="0"/>
                      </a:endParaRPr>
                    </a:p>
                  </a:txBody>
                  <a:tcPr>
                    <a:solidFill>
                      <a:srgbClr val="F6705E"/>
                    </a:solidFill>
                  </a:tcPr>
                </a:tc>
                <a:tc>
                  <a:txBody>
                    <a:bodyPr/>
                    <a:lstStyle/>
                    <a:p>
                      <a:pPr>
                        <a:buNone/>
                      </a:pPr>
                      <a:r>
                        <a:rPr lang="en-US" altLang="zh-CN" sz="2400"/>
                        <a:t>am</a:t>
                      </a:r>
                      <a:r>
                        <a:rPr lang="en-US" altLang="zh-CN" sz="2400">
                          <a:latin typeface="Modern No. 20" panose="02070704070505020303" charset="0"/>
                        </a:rPr>
                        <a:t>ériciane</a:t>
                      </a:r>
                      <a:endParaRPr lang="en-US" altLang="zh-CN" sz="2400">
                        <a:latin typeface="Modern No. 20" panose="02070704070505020303" charset="0"/>
                      </a:endParaRPr>
                    </a:p>
                  </a:txBody>
                  <a:tcPr>
                    <a:solidFill>
                      <a:srgbClr val="F6705E"/>
                    </a:solidFill>
                  </a:tcPr>
                </a:tc>
              </a:tr>
              <a:tr h="457835">
                <a:tc vMerge="1">
                  <a:tcPr>
                    <a:solidFill>
                      <a:srgbClr val="FF5959"/>
                    </a:solidFill>
                  </a:tcPr>
                </a:tc>
                <a:tc>
                  <a:txBody>
                    <a:bodyPr/>
                    <a:lstStyle/>
                    <a:p>
                      <a:pPr>
                        <a:buNone/>
                      </a:pPr>
                      <a:r>
                        <a:rPr lang="en-US" altLang="zh-CN" sz="2400" b="1">
                          <a:solidFill>
                            <a:schemeClr val="bg1"/>
                          </a:solidFill>
                        </a:rPr>
                        <a:t>-ier → -ière</a:t>
                      </a:r>
                      <a:endParaRPr lang="en-US" altLang="zh-CN" sz="2400" b="1">
                        <a:solidFill>
                          <a:schemeClr val="bg1"/>
                        </a:solidFill>
                      </a:endParaRPr>
                    </a:p>
                  </a:txBody>
                  <a:tcPr>
                    <a:solidFill>
                      <a:srgbClr val="FF0F0F"/>
                    </a:solidFill>
                  </a:tcPr>
                </a:tc>
                <a:tc>
                  <a:txBody>
                    <a:bodyPr/>
                    <a:lstStyle/>
                    <a:p>
                      <a:pPr>
                        <a:buNone/>
                      </a:pPr>
                      <a:r>
                        <a:rPr lang="en-US" altLang="zh-CN" sz="2400"/>
                        <a:t>particulier</a:t>
                      </a:r>
                      <a:endParaRPr lang="en-US" altLang="zh-CN" sz="2400"/>
                    </a:p>
                  </a:txBody>
                  <a:tcPr>
                    <a:solidFill>
                      <a:srgbClr val="F6705E"/>
                    </a:solidFill>
                  </a:tcPr>
                </a:tc>
                <a:tc>
                  <a:txBody>
                    <a:bodyPr/>
                    <a:lstStyle/>
                    <a:p>
                      <a:pPr>
                        <a:buNone/>
                      </a:pPr>
                      <a:r>
                        <a:rPr lang="en-US" altLang="zh-CN" sz="2400"/>
                        <a:t>particuli</a:t>
                      </a:r>
                      <a:r>
                        <a:rPr lang="en-US" altLang="zh-CN" sz="2400">
                          <a:latin typeface="Modern No. 20" panose="02070704070505020303" charset="0"/>
                        </a:rPr>
                        <a:t>ère</a:t>
                      </a:r>
                      <a:endParaRPr lang="en-US" altLang="zh-CN" sz="2400">
                        <a:latin typeface="Modern No. 20" panose="02070704070505020303" charset="0"/>
                      </a:endParaRPr>
                    </a:p>
                  </a:txBody>
                  <a:tcPr>
                    <a:solidFill>
                      <a:srgbClr val="F6705E"/>
                    </a:solidFill>
                  </a:tcPr>
                </a:tc>
              </a:tr>
              <a:tr h="457835">
                <a:tc vMerge="1">
                  <a:tcPr>
                    <a:solidFill>
                      <a:srgbClr val="FF5959"/>
                    </a:solidFill>
                  </a:tcPr>
                </a:tc>
                <a:tc>
                  <a:txBody>
                    <a:bodyPr/>
                    <a:lstStyle/>
                    <a:p>
                      <a:pPr>
                        <a:buNone/>
                      </a:pPr>
                      <a:r>
                        <a:rPr lang="en-US" altLang="zh-CN" sz="2400" b="1">
                          <a:solidFill>
                            <a:schemeClr val="bg1"/>
                          </a:solidFill>
                        </a:rPr>
                        <a:t>-f → -ve</a:t>
                      </a:r>
                      <a:endParaRPr lang="en-US" altLang="zh-CN" sz="2400" b="1">
                        <a:solidFill>
                          <a:schemeClr val="bg1"/>
                        </a:solidFill>
                      </a:endParaRPr>
                    </a:p>
                  </a:txBody>
                  <a:tcPr>
                    <a:solidFill>
                      <a:srgbClr val="FF0F0F"/>
                    </a:solidFill>
                  </a:tcPr>
                </a:tc>
                <a:tc>
                  <a:txBody>
                    <a:bodyPr/>
                    <a:lstStyle/>
                    <a:p>
                      <a:pPr>
                        <a:buNone/>
                      </a:pPr>
                      <a:r>
                        <a:rPr lang="en-US" altLang="zh-CN" sz="2400"/>
                        <a:t>positif</a:t>
                      </a:r>
                      <a:endParaRPr lang="en-US" altLang="zh-CN" sz="2400"/>
                    </a:p>
                  </a:txBody>
                  <a:tcPr>
                    <a:solidFill>
                      <a:srgbClr val="F6705E"/>
                    </a:solidFill>
                  </a:tcPr>
                </a:tc>
                <a:tc>
                  <a:txBody>
                    <a:bodyPr/>
                    <a:lstStyle/>
                    <a:p>
                      <a:pPr>
                        <a:buNone/>
                      </a:pPr>
                      <a:r>
                        <a:rPr lang="en-US" altLang="zh-CN" sz="2400"/>
                        <a:t>positive</a:t>
                      </a:r>
                      <a:endParaRPr lang="en-US" altLang="zh-CN" sz="2400"/>
                    </a:p>
                  </a:txBody>
                  <a:tcPr>
                    <a:solidFill>
                      <a:srgbClr val="F6705E"/>
                    </a:solidFill>
                  </a:tcPr>
                </a:tc>
              </a:tr>
              <a:tr h="457835">
                <a:tc vMerge="1">
                  <a:tcPr>
                    <a:solidFill>
                      <a:srgbClr val="FF5959"/>
                    </a:solidFill>
                  </a:tcPr>
                </a:tc>
                <a:tc>
                  <a:txBody>
                    <a:bodyPr/>
                    <a:lstStyle/>
                    <a:p>
                      <a:pPr>
                        <a:buNone/>
                      </a:pPr>
                      <a:r>
                        <a:rPr lang="en-US" altLang="zh-CN" sz="2400" b="1">
                          <a:solidFill>
                            <a:schemeClr val="bg1"/>
                          </a:solidFill>
                        </a:rPr>
                        <a:t>-er → -ère</a:t>
                      </a:r>
                      <a:endParaRPr lang="en-US" altLang="zh-CN" sz="2400" b="1">
                        <a:solidFill>
                          <a:schemeClr val="bg1"/>
                        </a:solidFill>
                      </a:endParaRPr>
                    </a:p>
                  </a:txBody>
                  <a:tcPr>
                    <a:solidFill>
                      <a:srgbClr val="FF0F0F"/>
                    </a:solidFill>
                  </a:tcPr>
                </a:tc>
                <a:tc>
                  <a:txBody>
                    <a:bodyPr/>
                    <a:lstStyle/>
                    <a:p>
                      <a:pPr>
                        <a:buNone/>
                      </a:pPr>
                      <a:r>
                        <a:rPr lang="en-US" altLang="zh-CN" sz="2400"/>
                        <a:t>cher</a:t>
                      </a:r>
                      <a:endParaRPr lang="en-US" altLang="zh-CN" sz="2400"/>
                    </a:p>
                  </a:txBody>
                  <a:tcPr>
                    <a:solidFill>
                      <a:srgbClr val="F6705E"/>
                    </a:solidFill>
                  </a:tcPr>
                </a:tc>
                <a:tc>
                  <a:txBody>
                    <a:bodyPr/>
                    <a:lstStyle/>
                    <a:p>
                      <a:pPr>
                        <a:buNone/>
                      </a:pPr>
                      <a:r>
                        <a:rPr lang="en-US" altLang="zh-CN" sz="2400"/>
                        <a:t>ch</a:t>
                      </a:r>
                      <a:r>
                        <a:rPr lang="en-US" altLang="zh-CN" sz="2400">
                          <a:latin typeface="Modern No. 20" panose="02070704070505020303" charset="0"/>
                        </a:rPr>
                        <a:t>ère</a:t>
                      </a:r>
                      <a:endParaRPr lang="en-US" altLang="zh-CN" sz="2400">
                        <a:latin typeface="Modern No. 20" panose="02070704070505020303" charset="0"/>
                      </a:endParaRPr>
                    </a:p>
                  </a:txBody>
                  <a:tcPr>
                    <a:solidFill>
                      <a:srgbClr val="F6705E"/>
                    </a:solidFill>
                  </a:tcPr>
                </a:tc>
              </a:tr>
              <a:tr h="457835">
                <a:tc vMerge="1">
                  <a:tcPr>
                    <a:solidFill>
                      <a:srgbClr val="FF5959"/>
                    </a:solidFill>
                  </a:tcPr>
                </a:tc>
                <a:tc>
                  <a:txBody>
                    <a:bodyPr/>
                    <a:lstStyle/>
                    <a:p>
                      <a:pPr>
                        <a:buNone/>
                      </a:pPr>
                      <a:r>
                        <a:rPr lang="en-US" altLang="zh-CN" sz="2400" b="1">
                          <a:solidFill>
                            <a:schemeClr val="bg1"/>
                          </a:solidFill>
                        </a:rPr>
                        <a:t>-x → -se</a:t>
                      </a:r>
                      <a:endParaRPr lang="en-US" altLang="zh-CN" sz="2400" b="1">
                        <a:solidFill>
                          <a:schemeClr val="bg1"/>
                        </a:solidFill>
                      </a:endParaRPr>
                    </a:p>
                  </a:txBody>
                  <a:tcPr>
                    <a:solidFill>
                      <a:srgbClr val="FF0F0F"/>
                    </a:solidFill>
                  </a:tcPr>
                </a:tc>
                <a:tc>
                  <a:txBody>
                    <a:bodyPr/>
                    <a:lstStyle/>
                    <a:p>
                      <a:pPr>
                        <a:buNone/>
                      </a:pPr>
                      <a:r>
                        <a:rPr lang="en-US" altLang="zh-CN" sz="2400"/>
                        <a:t>heureux</a:t>
                      </a:r>
                      <a:endParaRPr lang="en-US" altLang="zh-CN" sz="2400"/>
                    </a:p>
                  </a:txBody>
                  <a:tcPr>
                    <a:solidFill>
                      <a:srgbClr val="F6705E"/>
                    </a:solidFill>
                  </a:tcPr>
                </a:tc>
                <a:tc>
                  <a:txBody>
                    <a:bodyPr/>
                    <a:lstStyle/>
                    <a:p>
                      <a:pPr>
                        <a:buNone/>
                      </a:pPr>
                      <a:r>
                        <a:rPr lang="en-US" altLang="zh-CN" sz="2400"/>
                        <a:t>heureuse</a:t>
                      </a:r>
                      <a:endParaRPr lang="en-US" altLang="zh-CN" sz="2400"/>
                    </a:p>
                  </a:txBody>
                  <a:tcPr>
                    <a:solidFill>
                      <a:srgbClr val="F6705E"/>
                    </a:solidFill>
                  </a:tcPr>
                </a:tc>
              </a:tr>
              <a:tr h="457835">
                <a:tc vMerge="1">
                  <a:tcPr>
                    <a:solidFill>
                      <a:srgbClr val="990000"/>
                    </a:solidFill>
                  </a:tcPr>
                </a:tc>
                <a:tc>
                  <a:txBody>
                    <a:bodyPr/>
                    <a:lstStyle/>
                    <a:p>
                      <a:pPr>
                        <a:buNone/>
                      </a:pPr>
                      <a:r>
                        <a:rPr lang="en-US" altLang="zh-CN" sz="2400" b="1">
                          <a:solidFill>
                            <a:schemeClr val="bg1"/>
                          </a:solidFill>
                        </a:rPr>
                        <a:t>-el → -elle</a:t>
                      </a:r>
                      <a:endParaRPr lang="en-US" altLang="zh-CN" sz="2400" b="1">
                        <a:solidFill>
                          <a:schemeClr val="bg1"/>
                        </a:solidFill>
                      </a:endParaRPr>
                    </a:p>
                  </a:txBody>
                  <a:tcPr>
                    <a:solidFill>
                      <a:srgbClr val="FF0F0F"/>
                    </a:solidFill>
                  </a:tcPr>
                </a:tc>
                <a:tc>
                  <a:txBody>
                    <a:bodyPr/>
                    <a:lstStyle/>
                    <a:p>
                      <a:pPr>
                        <a:buNone/>
                      </a:pPr>
                      <a:r>
                        <a:rPr lang="en-US" altLang="zh-CN" sz="2400"/>
                        <a:t>naturel</a:t>
                      </a:r>
                      <a:endParaRPr lang="en-US" altLang="zh-CN" sz="2400"/>
                    </a:p>
                  </a:txBody>
                  <a:tcPr>
                    <a:solidFill>
                      <a:srgbClr val="F6705E"/>
                    </a:solidFill>
                  </a:tcPr>
                </a:tc>
                <a:tc>
                  <a:txBody>
                    <a:bodyPr/>
                    <a:lstStyle/>
                    <a:p>
                      <a:pPr>
                        <a:buNone/>
                      </a:pPr>
                      <a:r>
                        <a:rPr lang="en-US" altLang="zh-CN" sz="2400"/>
                        <a:t>naturelle</a:t>
                      </a:r>
                      <a:endParaRPr lang="en-US" altLang="zh-CN" sz="2400"/>
                    </a:p>
                  </a:txBody>
                  <a:tcPr>
                    <a:solidFill>
                      <a:srgbClr val="F6705E"/>
                    </a:solidFill>
                  </a:tcPr>
                </a:tc>
              </a:tr>
            </a:tbl>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descr="noel-7"/>
          <p:cNvPicPr>
            <a:picLocks noGrp="1" noChangeAspect="1"/>
          </p:cNvPicPr>
          <p:nvPr>
            <p:ph idx="1"/>
          </p:nvPr>
        </p:nvPicPr>
        <p:blipFill>
          <a:blip r:embed="rId1" cstate="print"/>
          <a:stretch>
            <a:fillRect/>
          </a:stretch>
        </p:blipFill>
        <p:spPr>
          <a:xfrm>
            <a:off x="6985" y="-2540"/>
            <a:ext cx="12206605" cy="3234690"/>
          </a:xfrm>
          <a:prstGeom prst="rect">
            <a:avLst/>
          </a:prstGeom>
        </p:spPr>
      </p:pic>
      <p:sp>
        <p:nvSpPr>
          <p:cNvPr id="5" name="标题 1"/>
          <p:cNvSpPr>
            <a:spLocks noGrp="1"/>
          </p:cNvSpPr>
          <p:nvPr/>
        </p:nvSpPr>
        <p:spPr>
          <a:xfrm>
            <a:off x="1011555" y="365125"/>
            <a:ext cx="10515600" cy="11322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a:t>                    </a:t>
            </a:r>
            <a:r>
              <a:rPr lang="en-US" altLang="zh-CN" b="1">
                <a:solidFill>
                  <a:schemeClr val="bg1"/>
                </a:solidFill>
              </a:rPr>
              <a:t> </a:t>
            </a:r>
            <a:r>
              <a:rPr lang="zh-CN" altLang="en-US" b="1">
                <a:solidFill>
                  <a:schemeClr val="bg1"/>
                </a:solidFill>
              </a:rPr>
              <a:t>形容词的复数形式</a:t>
            </a:r>
            <a:r>
              <a:rPr lang="en-US" altLang="zh-CN" sz="4800" b="1">
                <a:ln w="12700">
                  <a:solidFill>
                    <a:schemeClr val="tx2">
                      <a:lumMod val="75000"/>
                    </a:schemeClr>
                  </a:solidFill>
                  <a:prstDash val="solid"/>
                </a:ln>
                <a:solidFill>
                  <a:schemeClr val="bg1"/>
                </a:solidFill>
                <a:effectLst>
                  <a:outerShdw dist="38100" dir="2640000" algn="bl" rotWithShape="0">
                    <a:schemeClr val="tx2">
                      <a:lumMod val="75000"/>
                    </a:schemeClr>
                  </a:outerShdw>
                </a:effectLst>
              </a:rPr>
              <a:t> </a:t>
            </a:r>
            <a:endParaRPr lang="en-US" altLang="zh-CN" sz="4800" b="1">
              <a:ln w="12700">
                <a:solidFill>
                  <a:schemeClr val="tx2">
                    <a:lumMod val="75000"/>
                  </a:schemeClr>
                </a:solidFill>
                <a:prstDash val="solid"/>
              </a:ln>
              <a:solidFill>
                <a:schemeClr val="bg1"/>
              </a:solidFill>
              <a:effectLst>
                <a:outerShdw dist="38100" dir="2640000" algn="bl" rotWithShape="0">
                  <a:schemeClr val="tx2">
                    <a:lumMod val="75000"/>
                  </a:schemeClr>
                </a:outerShdw>
              </a:effectLst>
            </a:endParaRPr>
          </a:p>
        </p:txBody>
      </p:sp>
      <p:graphicFrame>
        <p:nvGraphicFramePr>
          <p:cNvPr id="6" name="表格 5"/>
          <p:cNvGraphicFramePr/>
          <p:nvPr/>
        </p:nvGraphicFramePr>
        <p:xfrm>
          <a:off x="521335" y="2987040"/>
          <a:ext cx="10832465" cy="3044190"/>
        </p:xfrm>
        <a:graphic>
          <a:graphicData uri="http://schemas.openxmlformats.org/drawingml/2006/table">
            <a:tbl>
              <a:tblPr firstRow="1" bandRow="1">
                <a:tableStyleId>{5C22544A-7EE6-4342-B048-85BDC9FD1C3A}</a:tableStyleId>
              </a:tblPr>
              <a:tblGrid>
                <a:gridCol w="1862455"/>
                <a:gridCol w="3495040"/>
                <a:gridCol w="2785110"/>
                <a:gridCol w="2689860"/>
              </a:tblGrid>
              <a:tr h="867410">
                <a:tc>
                  <a:txBody>
                    <a:bodyPr/>
                    <a:lstStyle/>
                    <a:p>
                      <a:pPr>
                        <a:buNone/>
                      </a:pPr>
                      <a:r>
                        <a:rPr lang="zh-CN" altLang="en-US" sz="2800"/>
                        <a:t>基本规则</a:t>
                      </a:r>
                      <a:endParaRPr lang="zh-CN" altLang="en-US" sz="2800"/>
                    </a:p>
                  </a:txBody>
                  <a:tcPr>
                    <a:solidFill>
                      <a:srgbClr val="C00000"/>
                    </a:solidFill>
                  </a:tcPr>
                </a:tc>
                <a:tc>
                  <a:txBody>
                    <a:bodyPr/>
                    <a:lstStyle/>
                    <a:p>
                      <a:pPr>
                        <a:buNone/>
                      </a:pPr>
                      <a:r>
                        <a:rPr lang="en-US" altLang="zh-CN" sz="3200"/>
                        <a:t>            +s</a:t>
                      </a:r>
                      <a:endParaRPr lang="en-US" altLang="zh-CN" sz="3200"/>
                    </a:p>
                  </a:txBody>
                  <a:tcPr>
                    <a:solidFill>
                      <a:srgbClr val="FF0000"/>
                    </a:solidFill>
                  </a:tcPr>
                </a:tc>
                <a:tc>
                  <a:txBody>
                    <a:bodyPr/>
                    <a:lstStyle/>
                    <a:p>
                      <a:pPr>
                        <a:buNone/>
                      </a:pPr>
                      <a:r>
                        <a:rPr lang="en-US" altLang="zh-CN" sz="2800" b="0">
                          <a:solidFill>
                            <a:schemeClr val="tx1"/>
                          </a:solidFill>
                        </a:rPr>
                        <a:t>blond</a:t>
                      </a:r>
                      <a:endParaRPr lang="en-US" altLang="zh-CN" sz="2800" b="0">
                        <a:solidFill>
                          <a:schemeClr val="tx1"/>
                        </a:solidFill>
                      </a:endParaRPr>
                    </a:p>
                  </a:txBody>
                  <a:tcPr>
                    <a:solidFill>
                      <a:srgbClr val="F6705E"/>
                    </a:solidFill>
                  </a:tcPr>
                </a:tc>
                <a:tc>
                  <a:txBody>
                    <a:bodyPr/>
                    <a:lstStyle/>
                    <a:p>
                      <a:pPr>
                        <a:buNone/>
                      </a:pPr>
                      <a:r>
                        <a:rPr lang="en-US" altLang="zh-CN" sz="2800" b="0">
                          <a:solidFill>
                            <a:schemeClr val="tx1"/>
                          </a:solidFill>
                        </a:rPr>
                        <a:t>blonds</a:t>
                      </a:r>
                      <a:endParaRPr lang="en-US" altLang="zh-CN" sz="2800" b="0">
                        <a:solidFill>
                          <a:schemeClr val="tx1"/>
                        </a:solidFill>
                      </a:endParaRPr>
                    </a:p>
                  </a:txBody>
                  <a:tcPr>
                    <a:solidFill>
                      <a:srgbClr val="F6705E"/>
                    </a:solidFill>
                  </a:tcPr>
                </a:tc>
              </a:tr>
              <a:tr h="669290">
                <a:tc rowSpan="3">
                  <a:txBody>
                    <a:bodyPr/>
                    <a:lstStyle/>
                    <a:p>
                      <a:pPr>
                        <a:buNone/>
                      </a:pPr>
                      <a:r>
                        <a:rPr lang="zh-CN" altLang="en-US" sz="2800" b="1">
                          <a:solidFill>
                            <a:schemeClr val="bg1"/>
                          </a:solidFill>
                        </a:rPr>
                        <a:t>特殊规则</a:t>
                      </a:r>
                      <a:endParaRPr lang="zh-CN" altLang="en-US" sz="2800" b="1">
                        <a:solidFill>
                          <a:schemeClr val="bg1"/>
                        </a:solidFill>
                      </a:endParaRPr>
                    </a:p>
                  </a:txBody>
                  <a:tcPr>
                    <a:solidFill>
                      <a:srgbClr val="C00000"/>
                    </a:solidFill>
                  </a:tcPr>
                </a:tc>
                <a:tc>
                  <a:txBody>
                    <a:bodyPr/>
                    <a:lstStyle/>
                    <a:p>
                      <a:pPr>
                        <a:buNone/>
                      </a:pPr>
                      <a:r>
                        <a:rPr lang="zh-CN" altLang="en-US" sz="2800" b="1">
                          <a:solidFill>
                            <a:schemeClr val="bg1"/>
                          </a:solidFill>
                        </a:rPr>
                        <a:t>以</a:t>
                      </a:r>
                      <a:r>
                        <a:rPr lang="en-US" altLang="zh-CN" sz="2800" b="1">
                          <a:solidFill>
                            <a:schemeClr val="bg1"/>
                          </a:solidFill>
                        </a:rPr>
                        <a:t>-s,-x </a:t>
                      </a:r>
                      <a:r>
                        <a:rPr lang="zh-CN" altLang="en-US" sz="2800" b="1">
                          <a:solidFill>
                            <a:schemeClr val="bg1"/>
                          </a:solidFill>
                        </a:rPr>
                        <a:t>结尾</a:t>
                      </a:r>
                      <a:r>
                        <a:rPr lang="zh-CN" altLang="en-US" sz="2800" b="1">
                          <a:solidFill>
                            <a:schemeClr val="bg1"/>
                          </a:solidFill>
                          <a:latin typeface="Arial" panose="020B0604020202020204" pitchFamily="34" charset="0"/>
                        </a:rPr>
                        <a:t>→不变化</a:t>
                      </a:r>
                      <a:endParaRPr lang="zh-CN" altLang="en-US" sz="2800" b="1">
                        <a:solidFill>
                          <a:schemeClr val="bg1"/>
                        </a:solidFill>
                        <a:latin typeface="Arial" panose="020B0604020202020204" pitchFamily="34" charset="0"/>
                      </a:endParaRPr>
                    </a:p>
                  </a:txBody>
                  <a:tcPr>
                    <a:solidFill>
                      <a:srgbClr val="FF0000"/>
                    </a:solidFill>
                  </a:tcPr>
                </a:tc>
                <a:tc>
                  <a:txBody>
                    <a:bodyPr/>
                    <a:lstStyle/>
                    <a:p>
                      <a:pPr>
                        <a:buNone/>
                      </a:pPr>
                      <a:r>
                        <a:rPr lang="en-US" altLang="zh-CN" sz="2800" b="0">
                          <a:solidFill>
                            <a:schemeClr val="tx1"/>
                          </a:solidFill>
                        </a:rPr>
                        <a:t>gris / heureux</a:t>
                      </a:r>
                      <a:endParaRPr lang="en-US" altLang="zh-CN" sz="2800" b="0">
                        <a:solidFill>
                          <a:schemeClr val="tx1"/>
                        </a:solidFill>
                      </a:endParaRPr>
                    </a:p>
                  </a:txBody>
                  <a:tcPr>
                    <a:solidFill>
                      <a:srgbClr val="F6705E"/>
                    </a:solidFill>
                  </a:tcPr>
                </a:tc>
                <a:tc>
                  <a:txBody>
                    <a:bodyPr/>
                    <a:lstStyle/>
                    <a:p>
                      <a:pPr>
                        <a:buNone/>
                      </a:pPr>
                      <a:r>
                        <a:rPr lang="en-US" altLang="zh-CN" sz="2800" b="0">
                          <a:solidFill>
                            <a:schemeClr val="tx1"/>
                          </a:solidFill>
                          <a:sym typeface="+mn-ea"/>
                        </a:rPr>
                        <a:t>gris/heureux</a:t>
                      </a:r>
                      <a:endParaRPr lang="en-US" altLang="zh-CN" sz="2800" b="0">
                        <a:solidFill>
                          <a:schemeClr val="tx1"/>
                        </a:solidFill>
                        <a:sym typeface="+mn-ea"/>
                      </a:endParaRPr>
                    </a:p>
                    <a:p>
                      <a:pPr>
                        <a:buNone/>
                      </a:pPr>
                      <a:endParaRPr lang="en-US" altLang="zh-CN" sz="2800" b="0">
                        <a:solidFill>
                          <a:schemeClr val="tx1"/>
                        </a:solidFill>
                        <a:sym typeface="+mn-ea"/>
                      </a:endParaRPr>
                    </a:p>
                  </a:txBody>
                  <a:tcPr>
                    <a:solidFill>
                      <a:srgbClr val="F6705E"/>
                    </a:solidFill>
                  </a:tcPr>
                </a:tc>
              </a:tr>
              <a:tr h="676275">
                <a:tc vMerge="1">
                  <a:tcPr>
                    <a:solidFill>
                      <a:srgbClr val="C00000"/>
                    </a:solidFill>
                  </a:tcPr>
                </a:tc>
                <a:tc>
                  <a:txBody>
                    <a:bodyPr/>
                    <a:lstStyle/>
                    <a:p>
                      <a:pPr>
                        <a:buNone/>
                      </a:pPr>
                      <a:r>
                        <a:rPr lang="en-US" altLang="zh-CN" sz="2800" b="1">
                          <a:solidFill>
                            <a:schemeClr val="bg1"/>
                          </a:solidFill>
                        </a:rPr>
                        <a:t>-eau </a:t>
                      </a:r>
                      <a:r>
                        <a:rPr lang="en-US" altLang="zh-CN" sz="2800" b="1">
                          <a:solidFill>
                            <a:schemeClr val="bg1"/>
                          </a:solidFill>
                          <a:latin typeface="Arial" panose="020B0604020202020204" pitchFamily="34" charset="0"/>
                        </a:rPr>
                        <a:t>→ -eaux</a:t>
                      </a:r>
                      <a:endParaRPr lang="en-US" altLang="zh-CN" sz="2800" b="1">
                        <a:solidFill>
                          <a:schemeClr val="bg1"/>
                        </a:solidFill>
                        <a:latin typeface="Arial" panose="020B0604020202020204" pitchFamily="34" charset="0"/>
                      </a:endParaRPr>
                    </a:p>
                  </a:txBody>
                  <a:tcPr>
                    <a:solidFill>
                      <a:srgbClr val="FF0000"/>
                    </a:solidFill>
                  </a:tcPr>
                </a:tc>
                <a:tc>
                  <a:txBody>
                    <a:bodyPr/>
                    <a:lstStyle/>
                    <a:p>
                      <a:pPr>
                        <a:buNone/>
                      </a:pPr>
                      <a:r>
                        <a:rPr lang="en-US" altLang="zh-CN" sz="2800" b="0">
                          <a:solidFill>
                            <a:schemeClr val="tx1"/>
                          </a:solidFill>
                        </a:rPr>
                        <a:t>nouveau</a:t>
                      </a:r>
                      <a:endParaRPr lang="en-US" altLang="zh-CN" sz="2800" b="0">
                        <a:solidFill>
                          <a:schemeClr val="tx1"/>
                        </a:solidFill>
                      </a:endParaRPr>
                    </a:p>
                  </a:txBody>
                  <a:tcPr>
                    <a:solidFill>
                      <a:srgbClr val="F6705E"/>
                    </a:solidFill>
                  </a:tcPr>
                </a:tc>
                <a:tc>
                  <a:txBody>
                    <a:bodyPr/>
                    <a:lstStyle/>
                    <a:p>
                      <a:pPr>
                        <a:buNone/>
                      </a:pPr>
                      <a:r>
                        <a:rPr lang="en-US" altLang="zh-CN" sz="2800" b="0">
                          <a:solidFill>
                            <a:schemeClr val="tx1"/>
                          </a:solidFill>
                        </a:rPr>
                        <a:t>nouveaux</a:t>
                      </a:r>
                      <a:endParaRPr lang="en-US" altLang="zh-CN" sz="2800" b="0">
                        <a:solidFill>
                          <a:schemeClr val="tx1"/>
                        </a:solidFill>
                      </a:endParaRPr>
                    </a:p>
                  </a:txBody>
                  <a:tcPr>
                    <a:solidFill>
                      <a:srgbClr val="F6705E"/>
                    </a:solidFill>
                  </a:tcPr>
                </a:tc>
              </a:tr>
              <a:tr h="555625">
                <a:tc vMerge="1">
                  <a:tcPr>
                    <a:solidFill>
                      <a:srgbClr val="C00000"/>
                    </a:solidFill>
                  </a:tcPr>
                </a:tc>
                <a:tc>
                  <a:txBody>
                    <a:bodyPr/>
                    <a:lstStyle/>
                    <a:p>
                      <a:pPr>
                        <a:buNone/>
                      </a:pPr>
                      <a:r>
                        <a:rPr lang="en-US" altLang="zh-CN" sz="2800" b="1">
                          <a:solidFill>
                            <a:schemeClr val="bg1"/>
                          </a:solidFill>
                        </a:rPr>
                        <a:t>-al </a:t>
                      </a:r>
                      <a:r>
                        <a:rPr lang="en-US" altLang="zh-CN" sz="2800" b="1">
                          <a:solidFill>
                            <a:schemeClr val="bg1"/>
                          </a:solidFill>
                          <a:latin typeface="Arial" panose="020B0604020202020204" pitchFamily="34" charset="0"/>
                        </a:rPr>
                        <a:t>→ -aux</a:t>
                      </a:r>
                      <a:endParaRPr lang="en-US" altLang="zh-CN" sz="2800" b="1">
                        <a:solidFill>
                          <a:schemeClr val="bg1"/>
                        </a:solidFill>
                        <a:latin typeface="Arial" panose="020B0604020202020204" pitchFamily="34" charset="0"/>
                      </a:endParaRPr>
                    </a:p>
                  </a:txBody>
                  <a:tcPr>
                    <a:solidFill>
                      <a:srgbClr val="FF0000"/>
                    </a:solidFill>
                  </a:tcPr>
                </a:tc>
                <a:tc>
                  <a:txBody>
                    <a:bodyPr/>
                    <a:lstStyle/>
                    <a:p>
                      <a:pPr>
                        <a:buNone/>
                      </a:pPr>
                      <a:r>
                        <a:rPr lang="en-US" altLang="zh-CN" sz="2800" b="0">
                          <a:solidFill>
                            <a:schemeClr val="tx1"/>
                          </a:solidFill>
                        </a:rPr>
                        <a:t>national </a:t>
                      </a:r>
                      <a:endParaRPr lang="en-US" altLang="zh-CN" sz="2800" b="0">
                        <a:solidFill>
                          <a:schemeClr val="tx1"/>
                        </a:solidFill>
                      </a:endParaRPr>
                    </a:p>
                  </a:txBody>
                  <a:tcPr>
                    <a:solidFill>
                      <a:srgbClr val="F6705E"/>
                    </a:solidFill>
                  </a:tcPr>
                </a:tc>
                <a:tc>
                  <a:txBody>
                    <a:bodyPr/>
                    <a:lstStyle/>
                    <a:p>
                      <a:pPr>
                        <a:buNone/>
                      </a:pPr>
                      <a:r>
                        <a:rPr lang="en-US" altLang="zh-CN" sz="2800" b="0">
                          <a:solidFill>
                            <a:schemeClr val="tx1"/>
                          </a:solidFill>
                        </a:rPr>
                        <a:t>nationaux</a:t>
                      </a:r>
                      <a:endParaRPr lang="en-US" altLang="zh-CN" sz="2800" b="0">
                        <a:solidFill>
                          <a:schemeClr val="tx1"/>
                        </a:solidFill>
                      </a:endParaRPr>
                    </a:p>
                  </a:txBody>
                  <a:tcPr>
                    <a:solidFill>
                      <a:srgbClr val="F6705E"/>
                    </a:solidFill>
                  </a:tcPr>
                </a:tc>
              </a:tr>
            </a:tbl>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descr="68a65a29-d11c-4cc3-97f3-6defc40daa4e_bg"/>
          <p:cNvPicPr>
            <a:picLocks noGrp="1" noChangeAspect="1"/>
          </p:cNvPicPr>
          <p:nvPr>
            <p:ph idx="1"/>
          </p:nvPr>
        </p:nvPicPr>
        <p:blipFill>
          <a:blip r:embed="rId1" cstate="print"/>
          <a:stretch>
            <a:fillRect/>
          </a:stretch>
        </p:blipFill>
        <p:spPr>
          <a:xfrm>
            <a:off x="-13970" y="2756535"/>
            <a:ext cx="12220575" cy="4109720"/>
          </a:xfrm>
          <a:prstGeom prst="rect">
            <a:avLst/>
          </a:prstGeom>
        </p:spPr>
      </p:pic>
      <p:sp>
        <p:nvSpPr>
          <p:cNvPr id="2" name="标题 1"/>
          <p:cNvSpPr>
            <a:spLocks noGrp="1"/>
          </p:cNvSpPr>
          <p:nvPr>
            <p:ph type="title"/>
          </p:nvPr>
        </p:nvSpPr>
        <p:spPr>
          <a:xfrm>
            <a:off x="2444115" y="365125"/>
            <a:ext cx="8909685" cy="4614545"/>
          </a:xfrm>
        </p:spPr>
        <p:txBody>
          <a:bodyPr>
            <a:normAutofit fontScale="90000"/>
          </a:bodyPr>
          <a:lstStyle/>
          <a:p>
            <a:br>
              <a:rPr lang="zh-CN" altLang="en-US"/>
            </a:br>
            <a:r>
              <a:rPr lang="zh-CN" altLang="en-US" b="1">
                <a:solidFill>
                  <a:srgbClr val="0033CC"/>
                </a:solidFill>
              </a:rPr>
              <a:t>Vive le vent, vive le vent </a:t>
            </a:r>
            <a:br>
              <a:rPr lang="zh-CN" altLang="en-US" b="1">
                <a:solidFill>
                  <a:srgbClr val="0033CC"/>
                </a:solidFill>
              </a:rPr>
            </a:br>
            <a:r>
              <a:rPr lang="zh-CN" altLang="en-US" b="1">
                <a:solidFill>
                  <a:srgbClr val="0033CC"/>
                </a:solidFill>
              </a:rPr>
              <a:t>Vive le vent d'hiver </a:t>
            </a:r>
            <a:br>
              <a:rPr lang="zh-CN" altLang="en-US" b="1">
                <a:solidFill>
                  <a:srgbClr val="0033CC"/>
                </a:solidFill>
              </a:rPr>
            </a:br>
            <a:r>
              <a:rPr lang="zh-CN" altLang="en-US" b="1">
                <a:solidFill>
                  <a:srgbClr val="0033CC"/>
                </a:solidFill>
              </a:rPr>
              <a:t>Qui s'en va sifflant, soufflant </a:t>
            </a:r>
            <a:br>
              <a:rPr lang="zh-CN" altLang="en-US" b="1">
                <a:solidFill>
                  <a:srgbClr val="0033CC"/>
                </a:solidFill>
              </a:rPr>
            </a:br>
            <a:r>
              <a:rPr lang="zh-CN" altLang="en-US" b="1">
                <a:solidFill>
                  <a:srgbClr val="0033CC"/>
                </a:solidFill>
              </a:rPr>
              <a:t>Dans les grands sapins verts </a:t>
            </a:r>
            <a:br>
              <a:rPr lang="zh-CN" altLang="en-US" b="1">
                <a:solidFill>
                  <a:srgbClr val="0033CC"/>
                </a:solidFill>
              </a:rPr>
            </a:br>
            <a:r>
              <a:rPr lang="zh-CN" altLang="en-US" b="1">
                <a:solidFill>
                  <a:srgbClr val="0033CC"/>
                </a:solidFill>
              </a:rPr>
              <a:t>O</a:t>
            </a:r>
            <a:r>
              <a:rPr lang="en-US" altLang="zh-CN" b="1">
                <a:solidFill>
                  <a:srgbClr val="0033CC"/>
                </a:solidFill>
              </a:rPr>
              <a:t>h</a:t>
            </a:r>
            <a:r>
              <a:rPr lang="zh-CN" altLang="en-US" b="1">
                <a:solidFill>
                  <a:srgbClr val="0033CC"/>
                </a:solidFill>
              </a:rPr>
              <a:t>! Vive le temps, vive le temps </a:t>
            </a:r>
            <a:br>
              <a:rPr lang="zh-CN" altLang="en-US" b="1">
                <a:solidFill>
                  <a:srgbClr val="0033CC"/>
                </a:solidFill>
              </a:rPr>
            </a:br>
            <a:r>
              <a:rPr lang="zh-CN" altLang="en-US" b="1">
                <a:solidFill>
                  <a:srgbClr val="0033CC"/>
                </a:solidFill>
              </a:rPr>
              <a:t>Vive le temps d'hiver </a:t>
            </a:r>
            <a:br>
              <a:rPr lang="zh-CN" altLang="en-US" b="1">
                <a:solidFill>
                  <a:srgbClr val="0033CC"/>
                </a:solidFill>
              </a:rPr>
            </a:br>
            <a:r>
              <a:rPr lang="zh-CN" altLang="en-US" b="1">
                <a:solidFill>
                  <a:srgbClr val="0033CC"/>
                </a:solidFill>
              </a:rPr>
              <a:t>Boule de neige et jour de l'an </a:t>
            </a:r>
            <a:br>
              <a:rPr lang="zh-CN" altLang="en-US" b="1">
                <a:solidFill>
                  <a:srgbClr val="0033CC"/>
                </a:solidFill>
              </a:rPr>
            </a:br>
            <a:r>
              <a:rPr lang="zh-CN" altLang="en-US" b="1">
                <a:solidFill>
                  <a:srgbClr val="0033CC"/>
                </a:solidFill>
              </a:rPr>
              <a:t>Et bonne année grand-mère ... </a:t>
            </a:r>
            <a:br>
              <a:rPr lang="zh-CN" altLang="en-US" b="1">
                <a:solidFill>
                  <a:srgbClr val="0033CC"/>
                </a:solidFill>
              </a:rPr>
            </a:br>
            <a:endParaRPr lang="zh-CN" altLang="en-US" b="1">
              <a:solidFill>
                <a:srgbClr val="0033CC"/>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descr="68a65a29-d11c-4cc3-97f3-6defc40daa4e_bg"/>
          <p:cNvPicPr>
            <a:picLocks noGrp="1" noChangeAspect="1"/>
          </p:cNvPicPr>
          <p:nvPr>
            <p:ph idx="1"/>
          </p:nvPr>
        </p:nvPicPr>
        <p:blipFill>
          <a:blip r:embed="rId1" cstate="print"/>
          <a:stretch>
            <a:fillRect/>
          </a:stretch>
        </p:blipFill>
        <p:spPr>
          <a:xfrm>
            <a:off x="-13970" y="2741295"/>
            <a:ext cx="12220575" cy="4109720"/>
          </a:xfrm>
          <a:prstGeom prst="rect">
            <a:avLst/>
          </a:prstGeom>
        </p:spPr>
      </p:pic>
      <p:sp>
        <p:nvSpPr>
          <p:cNvPr id="2" name="标题 1"/>
          <p:cNvSpPr>
            <a:spLocks noGrp="1"/>
          </p:cNvSpPr>
          <p:nvPr>
            <p:ph type="title"/>
          </p:nvPr>
        </p:nvSpPr>
        <p:spPr>
          <a:xfrm>
            <a:off x="2336800" y="747395"/>
            <a:ext cx="8956040" cy="4614545"/>
          </a:xfrm>
        </p:spPr>
        <p:txBody>
          <a:bodyPr>
            <a:normAutofit fontScale="90000"/>
          </a:bodyPr>
          <a:lstStyle/>
          <a:p>
            <a:br>
              <a:rPr lang="zh-CN" altLang="en-US" dirty="0"/>
            </a:br>
            <a:r>
              <a:rPr lang="zh-CN" altLang="en-US" b="1" dirty="0">
                <a:solidFill>
                  <a:srgbClr val="0033CC"/>
                </a:solidFill>
              </a:rPr>
              <a:t>Sur le long chemin </a:t>
            </a:r>
            <a:br>
              <a:rPr lang="zh-CN" altLang="en-US" b="1" dirty="0">
                <a:solidFill>
                  <a:srgbClr val="0033CC"/>
                </a:solidFill>
              </a:rPr>
            </a:br>
            <a:r>
              <a:rPr lang="zh-CN" altLang="en-US" b="1" dirty="0">
                <a:solidFill>
                  <a:srgbClr val="0033CC"/>
                </a:solidFill>
              </a:rPr>
              <a:t>Tout blanc de neige blanche </a:t>
            </a:r>
            <a:br>
              <a:rPr lang="zh-CN" altLang="en-US" b="1" dirty="0">
                <a:solidFill>
                  <a:srgbClr val="0033CC"/>
                </a:solidFill>
              </a:rPr>
            </a:br>
            <a:r>
              <a:rPr lang="zh-CN" altLang="en-US" b="1" dirty="0">
                <a:solidFill>
                  <a:srgbClr val="0033CC"/>
                </a:solidFill>
              </a:rPr>
              <a:t>Un vieux monsieur s'avance </a:t>
            </a:r>
            <a:br>
              <a:rPr lang="zh-CN" altLang="en-US" b="1" dirty="0">
                <a:solidFill>
                  <a:srgbClr val="0033CC"/>
                </a:solidFill>
              </a:rPr>
            </a:br>
            <a:r>
              <a:rPr lang="zh-CN" altLang="en-US" b="1" dirty="0">
                <a:solidFill>
                  <a:srgbClr val="0033CC"/>
                </a:solidFill>
              </a:rPr>
              <a:t>Avec sa canne dans la main </a:t>
            </a:r>
            <a:br>
              <a:rPr lang="zh-CN" altLang="en-US" b="1" dirty="0">
                <a:solidFill>
                  <a:srgbClr val="0033CC"/>
                </a:solidFill>
              </a:rPr>
            </a:br>
            <a:r>
              <a:rPr lang="zh-CN" altLang="en-US" b="1" dirty="0">
                <a:solidFill>
                  <a:srgbClr val="0033CC"/>
                </a:solidFill>
              </a:rPr>
              <a:t>Et tout là-haut le vent </a:t>
            </a:r>
            <a:br>
              <a:rPr lang="zh-CN" altLang="en-US" b="1" dirty="0">
                <a:solidFill>
                  <a:srgbClr val="0033CC"/>
                </a:solidFill>
              </a:rPr>
            </a:br>
            <a:r>
              <a:rPr lang="zh-CN" altLang="en-US" b="1" dirty="0">
                <a:solidFill>
                  <a:srgbClr val="0033CC"/>
                </a:solidFill>
              </a:rPr>
              <a:t>Qui siffle dans les branches </a:t>
            </a:r>
            <a:br>
              <a:rPr lang="zh-CN" altLang="en-US" b="1" dirty="0">
                <a:solidFill>
                  <a:srgbClr val="0033CC"/>
                </a:solidFill>
              </a:rPr>
            </a:br>
            <a:r>
              <a:rPr lang="zh-CN" altLang="en-US" b="1" dirty="0">
                <a:solidFill>
                  <a:srgbClr val="0033CC"/>
                </a:solidFill>
              </a:rPr>
              <a:t>Lui souffle la romance </a:t>
            </a:r>
            <a:br>
              <a:rPr lang="zh-CN" altLang="en-US" b="1" dirty="0">
                <a:solidFill>
                  <a:srgbClr val="0033CC"/>
                </a:solidFill>
              </a:rPr>
            </a:br>
            <a:r>
              <a:rPr lang="zh-CN" altLang="en-US" b="1" dirty="0">
                <a:solidFill>
                  <a:srgbClr val="0033CC"/>
                </a:solidFill>
              </a:rPr>
              <a:t>Qu'il chantait petit enfant: </a:t>
            </a:r>
            <a:br>
              <a:rPr lang="zh-CN" altLang="en-US" b="1" dirty="0">
                <a:solidFill>
                  <a:srgbClr val="0033CC"/>
                </a:solidFill>
              </a:rPr>
            </a:br>
            <a:endParaRPr lang="zh-CN" altLang="en-US" b="1" dirty="0">
              <a:solidFill>
                <a:srgbClr val="0033CC"/>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descr="68a65a29-d11c-4cc3-97f3-6defc40daa4e_bg"/>
          <p:cNvPicPr>
            <a:picLocks noGrp="1" noChangeAspect="1"/>
          </p:cNvPicPr>
          <p:nvPr>
            <p:ph idx="1"/>
          </p:nvPr>
        </p:nvPicPr>
        <p:blipFill>
          <a:blip r:embed="rId1" cstate="print"/>
          <a:stretch>
            <a:fillRect/>
          </a:stretch>
        </p:blipFill>
        <p:spPr>
          <a:xfrm>
            <a:off x="-13970" y="2741295"/>
            <a:ext cx="12220575" cy="4109720"/>
          </a:xfrm>
          <a:prstGeom prst="rect">
            <a:avLst/>
          </a:prstGeom>
        </p:spPr>
      </p:pic>
      <p:sp>
        <p:nvSpPr>
          <p:cNvPr id="2" name="标题 1"/>
          <p:cNvSpPr>
            <a:spLocks noGrp="1"/>
          </p:cNvSpPr>
          <p:nvPr>
            <p:ph type="title"/>
          </p:nvPr>
        </p:nvSpPr>
        <p:spPr>
          <a:xfrm>
            <a:off x="2306955" y="702310"/>
            <a:ext cx="8526780" cy="4614545"/>
          </a:xfrm>
        </p:spPr>
        <p:txBody>
          <a:bodyPr>
            <a:normAutofit fontScale="90000"/>
          </a:bodyPr>
          <a:lstStyle/>
          <a:p>
            <a:br>
              <a:rPr lang="zh-CN" altLang="en-US" dirty="0"/>
            </a:br>
            <a:r>
              <a:rPr lang="zh-CN" altLang="en-US" b="1" dirty="0">
                <a:solidFill>
                  <a:srgbClr val="0033CC"/>
                </a:solidFill>
              </a:rPr>
              <a:t>Et le vieux monsieur </a:t>
            </a:r>
            <a:br>
              <a:rPr lang="zh-CN" altLang="en-US" b="1" dirty="0">
                <a:solidFill>
                  <a:srgbClr val="0033CC"/>
                </a:solidFill>
              </a:rPr>
            </a:br>
            <a:r>
              <a:rPr lang="zh-CN" altLang="en-US" b="1" dirty="0">
                <a:solidFill>
                  <a:srgbClr val="0033CC"/>
                </a:solidFill>
              </a:rPr>
              <a:t>Descend vers le village, </a:t>
            </a:r>
            <a:br>
              <a:rPr lang="zh-CN" altLang="en-US" b="1" dirty="0">
                <a:solidFill>
                  <a:srgbClr val="0033CC"/>
                </a:solidFill>
              </a:rPr>
            </a:br>
            <a:r>
              <a:rPr lang="zh-CN" altLang="en-US" b="1" dirty="0">
                <a:solidFill>
                  <a:srgbClr val="0033CC"/>
                </a:solidFill>
              </a:rPr>
              <a:t>C'est l'heure où tout est sage </a:t>
            </a:r>
            <a:br>
              <a:rPr lang="zh-CN" altLang="en-US" b="1" dirty="0">
                <a:solidFill>
                  <a:srgbClr val="0033CC"/>
                </a:solidFill>
              </a:rPr>
            </a:br>
            <a:r>
              <a:rPr lang="zh-CN" altLang="en-US" b="1" dirty="0">
                <a:solidFill>
                  <a:srgbClr val="0033CC"/>
                </a:solidFill>
              </a:rPr>
              <a:t>Et </a:t>
            </a:r>
            <a:r>
              <a:rPr lang="en-US" altLang="zh-CN" b="1" dirty="0" smtClean="0">
                <a:solidFill>
                  <a:srgbClr val="0033CC"/>
                </a:solidFill>
              </a:rPr>
              <a:t>l’</a:t>
            </a:r>
            <a:r>
              <a:rPr lang="zh-CN" altLang="en-US" b="1" dirty="0" smtClean="0">
                <a:solidFill>
                  <a:srgbClr val="0033CC"/>
                </a:solidFill>
              </a:rPr>
              <a:t>o</a:t>
            </a:r>
            <a:r>
              <a:rPr lang="en-US" altLang="zh-CN" b="1" dirty="0" err="1" smtClean="0">
                <a:solidFill>
                  <a:srgbClr val="0033CC"/>
                </a:solidFill>
              </a:rPr>
              <a:t>mbre</a:t>
            </a:r>
            <a:r>
              <a:rPr lang="zh-CN" altLang="en-US" b="1" dirty="0" smtClean="0">
                <a:solidFill>
                  <a:srgbClr val="0033CC"/>
                </a:solidFill>
              </a:rPr>
              <a:t> </a:t>
            </a:r>
            <a:r>
              <a:rPr lang="zh-CN" altLang="en-US" b="1" dirty="0">
                <a:solidFill>
                  <a:srgbClr val="0033CC"/>
                </a:solidFill>
              </a:rPr>
              <a:t>danse au coin du feu </a:t>
            </a:r>
            <a:br>
              <a:rPr lang="zh-CN" altLang="en-US" b="1" dirty="0">
                <a:solidFill>
                  <a:srgbClr val="0033CC"/>
                </a:solidFill>
              </a:rPr>
            </a:br>
            <a:r>
              <a:rPr lang="zh-CN" altLang="en-US" b="1" dirty="0">
                <a:solidFill>
                  <a:srgbClr val="0033CC"/>
                </a:solidFill>
              </a:rPr>
              <a:t>Et dans chaque maison </a:t>
            </a:r>
            <a:br>
              <a:rPr lang="zh-CN" altLang="en-US" b="1" dirty="0">
                <a:solidFill>
                  <a:srgbClr val="0033CC"/>
                </a:solidFill>
              </a:rPr>
            </a:br>
            <a:r>
              <a:rPr lang="zh-CN" altLang="en-US" b="1" dirty="0">
                <a:solidFill>
                  <a:srgbClr val="0033CC"/>
                </a:solidFill>
              </a:rPr>
              <a:t>Il </a:t>
            </a:r>
            <a:r>
              <a:rPr lang="en-US" altLang="zh-CN" b="1" dirty="0" err="1" smtClean="0">
                <a:solidFill>
                  <a:srgbClr val="0033CC"/>
                </a:solidFill>
              </a:rPr>
              <a:t>flotte</a:t>
            </a:r>
            <a:r>
              <a:rPr lang="zh-CN" altLang="en-US" b="1" dirty="0" smtClean="0">
                <a:solidFill>
                  <a:srgbClr val="0033CC"/>
                </a:solidFill>
              </a:rPr>
              <a:t> </a:t>
            </a:r>
            <a:r>
              <a:rPr lang="zh-CN" altLang="en-US" b="1" dirty="0">
                <a:solidFill>
                  <a:srgbClr val="0033CC"/>
                </a:solidFill>
              </a:rPr>
              <a:t>un air de fête </a:t>
            </a:r>
            <a:br>
              <a:rPr lang="zh-CN" altLang="en-US" b="1" dirty="0">
                <a:solidFill>
                  <a:srgbClr val="0033CC"/>
                </a:solidFill>
              </a:rPr>
            </a:br>
            <a:r>
              <a:rPr lang="zh-CN" altLang="en-US" b="1" dirty="0">
                <a:solidFill>
                  <a:srgbClr val="0033CC"/>
                </a:solidFill>
              </a:rPr>
              <a:t>Partout la table est prête </a:t>
            </a:r>
            <a:br>
              <a:rPr lang="zh-CN" altLang="en-US" b="1" dirty="0">
                <a:solidFill>
                  <a:srgbClr val="0033CC"/>
                </a:solidFill>
              </a:rPr>
            </a:br>
            <a:r>
              <a:rPr lang="zh-CN" altLang="en-US" b="1" dirty="0">
                <a:solidFill>
                  <a:srgbClr val="0033CC"/>
                </a:solidFill>
              </a:rPr>
              <a:t>Et on entend la même chanson </a:t>
            </a:r>
            <a:br>
              <a:rPr lang="zh-CN" altLang="en-US" b="1" dirty="0">
                <a:solidFill>
                  <a:srgbClr val="0033CC"/>
                </a:solidFill>
              </a:rPr>
            </a:br>
            <a:endParaRPr lang="zh-CN" altLang="en-US" b="1" dirty="0">
              <a:solidFill>
                <a:srgbClr val="0033CC"/>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descr="68a65a29-d11c-4cc3-97f3-6defc40daa4e_bg"/>
          <p:cNvPicPr>
            <a:picLocks noGrp="1" noChangeAspect="1"/>
          </p:cNvPicPr>
          <p:nvPr>
            <p:ph idx="1"/>
          </p:nvPr>
        </p:nvPicPr>
        <p:blipFill>
          <a:blip r:embed="rId1" cstate="print"/>
          <a:stretch>
            <a:fillRect/>
          </a:stretch>
        </p:blipFill>
        <p:spPr>
          <a:xfrm>
            <a:off x="-13970" y="2741295"/>
            <a:ext cx="12220575" cy="4109720"/>
          </a:xfrm>
          <a:prstGeom prst="rect">
            <a:avLst/>
          </a:prstGeom>
        </p:spPr>
      </p:pic>
      <p:sp>
        <p:nvSpPr>
          <p:cNvPr id="2" name="标题 1"/>
          <p:cNvSpPr>
            <a:spLocks noGrp="1"/>
          </p:cNvSpPr>
          <p:nvPr>
            <p:ph type="title"/>
          </p:nvPr>
        </p:nvSpPr>
        <p:spPr>
          <a:xfrm>
            <a:off x="2536190" y="1717040"/>
            <a:ext cx="8817610" cy="3262630"/>
          </a:xfrm>
        </p:spPr>
        <p:txBody>
          <a:bodyPr>
            <a:normAutofit fontScale="90000"/>
          </a:bodyPr>
          <a:lstStyle/>
          <a:p>
            <a:br>
              <a:rPr lang="zh-CN" altLang="en-US"/>
            </a:br>
            <a:r>
              <a:rPr lang="zh-CN" altLang="en-US" b="1">
                <a:solidFill>
                  <a:srgbClr val="0033CC"/>
                </a:solidFill>
              </a:rPr>
              <a:t>Joyeux, joyeux Noël </a:t>
            </a:r>
            <a:br>
              <a:rPr lang="zh-CN" altLang="en-US" b="1">
                <a:solidFill>
                  <a:srgbClr val="0033CC"/>
                </a:solidFill>
              </a:rPr>
            </a:br>
            <a:r>
              <a:rPr lang="zh-CN" altLang="en-US" b="1">
                <a:solidFill>
                  <a:srgbClr val="0033CC"/>
                </a:solidFill>
              </a:rPr>
              <a:t>Aux mille bougies </a:t>
            </a:r>
            <a:br>
              <a:rPr lang="zh-CN" altLang="en-US" b="1">
                <a:solidFill>
                  <a:srgbClr val="0033CC"/>
                </a:solidFill>
              </a:rPr>
            </a:br>
            <a:r>
              <a:rPr lang="zh-CN" altLang="en-US" b="1">
                <a:solidFill>
                  <a:srgbClr val="0033CC"/>
                </a:solidFill>
              </a:rPr>
              <a:t>Quand chantent </a:t>
            </a:r>
            <a:r>
              <a:rPr lang="en-US" altLang="zh-CN" b="1">
                <a:solidFill>
                  <a:srgbClr val="0033CC"/>
                </a:solidFill>
              </a:rPr>
              <a:t>vers</a:t>
            </a:r>
            <a:r>
              <a:rPr lang="zh-CN" altLang="en-US" b="1">
                <a:solidFill>
                  <a:srgbClr val="0033CC"/>
                </a:solidFill>
              </a:rPr>
              <a:t> le ciel </a:t>
            </a:r>
            <a:br>
              <a:rPr lang="zh-CN" altLang="en-US" b="1">
                <a:solidFill>
                  <a:srgbClr val="0033CC"/>
                </a:solidFill>
              </a:rPr>
            </a:br>
            <a:r>
              <a:rPr lang="zh-CN" altLang="en-US" b="1">
                <a:solidFill>
                  <a:srgbClr val="0033CC"/>
                </a:solidFill>
              </a:rPr>
              <a:t>Les cloches de la nuit, </a:t>
            </a:r>
            <a:br>
              <a:rPr lang="zh-CN" altLang="en-US" b="1">
                <a:solidFill>
                  <a:srgbClr val="0033CC"/>
                </a:solidFill>
              </a:rPr>
            </a:br>
            <a:r>
              <a:rPr lang="zh-CN" altLang="en-US" b="1">
                <a:solidFill>
                  <a:srgbClr val="0033CC"/>
                </a:solidFill>
              </a:rPr>
              <a:t>O</a:t>
            </a:r>
            <a:r>
              <a:rPr lang="en-US" altLang="zh-CN" b="1">
                <a:solidFill>
                  <a:srgbClr val="0033CC"/>
                </a:solidFill>
              </a:rPr>
              <a:t>h</a:t>
            </a:r>
            <a:r>
              <a:rPr lang="zh-CN" altLang="en-US" b="1">
                <a:solidFill>
                  <a:srgbClr val="0033CC"/>
                </a:solidFill>
              </a:rPr>
              <a:t>! Vive le vent, vive le vent </a:t>
            </a:r>
            <a:br>
              <a:rPr lang="zh-CN" altLang="en-US" b="1">
                <a:solidFill>
                  <a:srgbClr val="0033CC"/>
                </a:solidFill>
              </a:rPr>
            </a:br>
            <a:r>
              <a:rPr lang="zh-CN" altLang="en-US" b="1">
                <a:solidFill>
                  <a:srgbClr val="0033CC"/>
                </a:solidFill>
              </a:rPr>
              <a:t>Vive le vent d'hiver </a:t>
            </a:r>
            <a:br>
              <a:rPr lang="zh-CN" altLang="en-US" b="1">
                <a:solidFill>
                  <a:srgbClr val="0033CC"/>
                </a:solidFill>
              </a:rPr>
            </a:br>
            <a:r>
              <a:rPr lang="zh-CN" altLang="en-US" b="1">
                <a:solidFill>
                  <a:srgbClr val="0033CC"/>
                </a:solidFill>
              </a:rPr>
              <a:t>Qui rapporte aux vieux enfants</a:t>
            </a:r>
            <a:br>
              <a:rPr lang="zh-CN" altLang="en-US" b="1">
                <a:solidFill>
                  <a:srgbClr val="0033CC"/>
                </a:solidFill>
              </a:rPr>
            </a:br>
            <a:r>
              <a:rPr lang="zh-CN" altLang="en-US" b="1">
                <a:solidFill>
                  <a:srgbClr val="0033CC"/>
                </a:solidFill>
              </a:rPr>
              <a:t>Leurs souvenirs d'hier.</a:t>
            </a:r>
            <a:br>
              <a:rPr lang="zh-CN" altLang="en-US" b="1">
                <a:solidFill>
                  <a:srgbClr val="0033CC"/>
                </a:solidFill>
              </a:rPr>
            </a:br>
            <a:endParaRPr lang="zh-CN" altLang="en-US" b="1">
              <a:solidFill>
                <a:srgbClr val="0033CC"/>
              </a:solidFill>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descr="68a65a29-d11c-4cc3-97f3-6defc40daa4e_bg"/>
          <p:cNvPicPr>
            <a:picLocks noGrp="1" noChangeAspect="1"/>
          </p:cNvPicPr>
          <p:nvPr>
            <p:ph idx="1"/>
          </p:nvPr>
        </p:nvPicPr>
        <p:blipFill>
          <a:blip r:embed="rId1" cstate="print"/>
          <a:stretch>
            <a:fillRect/>
          </a:stretch>
        </p:blipFill>
        <p:spPr>
          <a:xfrm>
            <a:off x="-13970" y="2756535"/>
            <a:ext cx="12220575" cy="4109720"/>
          </a:xfrm>
          <a:prstGeom prst="rect">
            <a:avLst/>
          </a:prstGeom>
        </p:spPr>
      </p:pic>
      <p:sp>
        <p:nvSpPr>
          <p:cNvPr id="2" name="标题 1"/>
          <p:cNvSpPr>
            <a:spLocks noGrp="1"/>
          </p:cNvSpPr>
          <p:nvPr>
            <p:ph type="title"/>
          </p:nvPr>
        </p:nvSpPr>
        <p:spPr>
          <a:xfrm>
            <a:off x="2444115" y="365125"/>
            <a:ext cx="8909685" cy="4614545"/>
          </a:xfrm>
        </p:spPr>
        <p:txBody>
          <a:bodyPr>
            <a:normAutofit fontScale="90000"/>
          </a:bodyPr>
          <a:lstStyle/>
          <a:p>
            <a:br>
              <a:rPr lang="zh-CN" altLang="en-US"/>
            </a:br>
            <a:r>
              <a:rPr lang="zh-CN" altLang="en-US" b="1">
                <a:solidFill>
                  <a:srgbClr val="0033CC"/>
                </a:solidFill>
              </a:rPr>
              <a:t>Vive le vent, vive le vent </a:t>
            </a:r>
            <a:br>
              <a:rPr lang="zh-CN" altLang="en-US" b="1">
                <a:solidFill>
                  <a:srgbClr val="0033CC"/>
                </a:solidFill>
              </a:rPr>
            </a:br>
            <a:r>
              <a:rPr lang="zh-CN" altLang="en-US" b="1">
                <a:solidFill>
                  <a:srgbClr val="0033CC"/>
                </a:solidFill>
              </a:rPr>
              <a:t>Vive le vent d'hiver </a:t>
            </a:r>
            <a:br>
              <a:rPr lang="zh-CN" altLang="en-US" b="1">
                <a:solidFill>
                  <a:srgbClr val="0033CC"/>
                </a:solidFill>
              </a:rPr>
            </a:br>
            <a:r>
              <a:rPr lang="zh-CN" altLang="en-US" b="1">
                <a:solidFill>
                  <a:srgbClr val="0033CC"/>
                </a:solidFill>
              </a:rPr>
              <a:t>Qui s'en va sifflant, soufflant </a:t>
            </a:r>
            <a:br>
              <a:rPr lang="zh-CN" altLang="en-US" b="1">
                <a:solidFill>
                  <a:srgbClr val="0033CC"/>
                </a:solidFill>
              </a:rPr>
            </a:br>
            <a:r>
              <a:rPr lang="zh-CN" altLang="en-US" b="1">
                <a:solidFill>
                  <a:srgbClr val="0033CC"/>
                </a:solidFill>
              </a:rPr>
              <a:t>Dans les grands sapins verts </a:t>
            </a:r>
            <a:br>
              <a:rPr lang="zh-CN" altLang="en-US" b="1">
                <a:solidFill>
                  <a:srgbClr val="0033CC"/>
                </a:solidFill>
              </a:rPr>
            </a:br>
            <a:r>
              <a:rPr lang="zh-CN" altLang="en-US" b="1">
                <a:solidFill>
                  <a:srgbClr val="0033CC"/>
                </a:solidFill>
              </a:rPr>
              <a:t>O</a:t>
            </a:r>
            <a:r>
              <a:rPr lang="en-US" altLang="zh-CN" b="1">
                <a:solidFill>
                  <a:srgbClr val="0033CC"/>
                </a:solidFill>
              </a:rPr>
              <a:t>h</a:t>
            </a:r>
            <a:r>
              <a:rPr lang="zh-CN" altLang="en-US" b="1">
                <a:solidFill>
                  <a:srgbClr val="0033CC"/>
                </a:solidFill>
              </a:rPr>
              <a:t>! Vive le temps, vive le temps </a:t>
            </a:r>
            <a:br>
              <a:rPr lang="zh-CN" altLang="en-US" b="1">
                <a:solidFill>
                  <a:srgbClr val="0033CC"/>
                </a:solidFill>
              </a:rPr>
            </a:br>
            <a:r>
              <a:rPr lang="zh-CN" altLang="en-US" b="1">
                <a:solidFill>
                  <a:srgbClr val="0033CC"/>
                </a:solidFill>
              </a:rPr>
              <a:t>Vive le temps d'hiver </a:t>
            </a:r>
            <a:br>
              <a:rPr lang="zh-CN" altLang="en-US" b="1">
                <a:solidFill>
                  <a:srgbClr val="0033CC"/>
                </a:solidFill>
              </a:rPr>
            </a:br>
            <a:r>
              <a:rPr lang="zh-CN" altLang="en-US" b="1">
                <a:solidFill>
                  <a:srgbClr val="0033CC"/>
                </a:solidFill>
              </a:rPr>
              <a:t>Boule de neige et jour de l'an </a:t>
            </a:r>
            <a:br>
              <a:rPr lang="zh-CN" altLang="en-US" b="1">
                <a:solidFill>
                  <a:srgbClr val="0033CC"/>
                </a:solidFill>
              </a:rPr>
            </a:br>
            <a:r>
              <a:rPr lang="zh-CN" altLang="en-US" b="1">
                <a:solidFill>
                  <a:srgbClr val="0033CC"/>
                </a:solidFill>
              </a:rPr>
              <a:t>Et bonne année grand-mère ... </a:t>
            </a:r>
            <a:br>
              <a:rPr lang="zh-CN" altLang="en-US" b="1">
                <a:solidFill>
                  <a:srgbClr val="0033CC"/>
                </a:solidFill>
              </a:rPr>
            </a:br>
            <a:endParaRPr lang="zh-CN" altLang="en-US" b="1">
              <a:solidFill>
                <a:srgbClr val="0033CC"/>
              </a:solidFill>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descr="vetements-et-accesoires-vocabulaire-dictionnaire-visuel_60766_1.jpg"/>
          <p:cNvPicPr>
            <a:picLocks noGrp="1" noChangeAspect="1"/>
          </p:cNvPicPr>
          <p:nvPr>
            <p:ph idx="1"/>
          </p:nvPr>
        </p:nvPicPr>
        <p:blipFill>
          <a:blip r:embed="rId1" cstate="print"/>
          <a:stretch>
            <a:fillRect/>
          </a:stretch>
        </p:blipFill>
        <p:spPr>
          <a:xfrm>
            <a:off x="927653" y="0"/>
            <a:ext cx="10283686" cy="6891962"/>
          </a:xfr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descr="fle-vocabulaire-des-vtements-exercices-41-638.jpg"/>
          <p:cNvPicPr>
            <a:picLocks noGrp="1" noChangeAspect="1"/>
          </p:cNvPicPr>
          <p:nvPr>
            <p:ph idx="1"/>
          </p:nvPr>
        </p:nvPicPr>
        <p:blipFill>
          <a:blip r:embed="rId1" cstate="print"/>
          <a:stretch>
            <a:fillRect/>
          </a:stretch>
        </p:blipFill>
        <p:spPr>
          <a:xfrm>
            <a:off x="1860879" y="274397"/>
            <a:ext cx="8979399" cy="6283908"/>
          </a:xfr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descr="fle-vocabulaire-des-vtements-exercices-36-638.jpg"/>
          <p:cNvPicPr>
            <a:picLocks noGrp="1" noChangeAspect="1"/>
          </p:cNvPicPr>
          <p:nvPr>
            <p:ph idx="1"/>
          </p:nvPr>
        </p:nvPicPr>
        <p:blipFill>
          <a:blip r:embed="rId1" cstate="print"/>
          <a:stretch>
            <a:fillRect/>
          </a:stretch>
        </p:blipFill>
        <p:spPr>
          <a:xfrm>
            <a:off x="2292626" y="393792"/>
            <a:ext cx="8203096" cy="5783171"/>
          </a:xfr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5" name="内容占位符 4" descr="sapin-Noel"/>
          <p:cNvPicPr>
            <a:picLocks noGrp="1" noChangeAspect="1"/>
          </p:cNvPicPr>
          <p:nvPr>
            <p:ph idx="1"/>
          </p:nvPr>
        </p:nvPicPr>
        <p:blipFill>
          <a:blip r:embed="rId1" cstate="print"/>
          <a:stretch>
            <a:fillRect/>
          </a:stretch>
        </p:blipFill>
        <p:spPr>
          <a:xfrm>
            <a:off x="-2270760" y="-39370"/>
            <a:ext cx="13898245" cy="6936105"/>
          </a:xfrm>
          <a:prstGeom prst="rect">
            <a:avLst/>
          </a:prstGeom>
        </p:spPr>
      </p:pic>
      <p:sp>
        <p:nvSpPr>
          <p:cNvPr id="6" name="标题 1"/>
          <p:cNvSpPr>
            <a:spLocks noGrp="1"/>
          </p:cNvSpPr>
          <p:nvPr/>
        </p:nvSpPr>
        <p:spPr>
          <a:xfrm>
            <a:off x="247015" y="365125"/>
            <a:ext cx="10515600" cy="810895"/>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dirty="0"/>
              <a:t>                </a:t>
            </a:r>
            <a:r>
              <a:rPr lang="en-US" altLang="zh-CN" b="1" dirty="0" err="1" smtClean="0">
                <a:solidFill>
                  <a:srgbClr val="FFFF00"/>
                </a:solidFill>
                <a:latin typeface="+mn-lt"/>
              </a:rPr>
              <a:t>souhait</a:t>
            </a:r>
            <a:r>
              <a:rPr lang="en-US" altLang="zh-CN" b="1" dirty="0" smtClean="0">
                <a:solidFill>
                  <a:srgbClr val="FFFF00"/>
                </a:solidFill>
                <a:latin typeface="+mn-lt"/>
              </a:rPr>
              <a:t> </a:t>
            </a:r>
            <a:r>
              <a:rPr lang="en-US" altLang="zh-CN" b="1" dirty="0">
                <a:solidFill>
                  <a:srgbClr val="FFFF00"/>
                </a:solidFill>
                <a:latin typeface="+mn-lt"/>
              </a:rPr>
              <a:t>et compliment</a:t>
            </a:r>
            <a:r>
              <a:rPr lang="en-US" altLang="zh-CN" sz="4000" b="1" dirty="0">
                <a:solidFill>
                  <a:srgbClr val="FFFF00"/>
                </a:solidFill>
                <a:latin typeface="+mn-lt"/>
              </a:rPr>
              <a:t> </a:t>
            </a:r>
            <a:r>
              <a:rPr lang="zh-CN" altLang="en-US" sz="4000" b="1" dirty="0">
                <a:solidFill>
                  <a:srgbClr val="FFFF00"/>
                </a:solidFill>
                <a:latin typeface="+mn-lt"/>
              </a:rPr>
              <a:t>祝愿与恭贺</a:t>
            </a:r>
            <a:r>
              <a:rPr lang="en-US" altLang="zh-CN" sz="4800" b="1" dirty="0">
                <a:ln w="12700">
                  <a:solidFill>
                    <a:schemeClr val="tx2">
                      <a:lumMod val="75000"/>
                    </a:schemeClr>
                  </a:solidFill>
                  <a:prstDash val="solid"/>
                </a:ln>
                <a:solidFill>
                  <a:schemeClr val="bg1"/>
                </a:solidFill>
                <a:effectLst>
                  <a:outerShdw dist="38100" dir="2640000" algn="bl" rotWithShape="0">
                    <a:schemeClr val="tx2">
                      <a:lumMod val="75000"/>
                    </a:schemeClr>
                  </a:outerShdw>
                </a:effectLst>
              </a:rPr>
              <a:t> </a:t>
            </a:r>
            <a:endParaRPr lang="en-US" altLang="zh-CN" sz="4800" b="1" dirty="0">
              <a:ln w="12700">
                <a:solidFill>
                  <a:schemeClr val="tx2">
                    <a:lumMod val="75000"/>
                  </a:schemeClr>
                </a:solidFill>
                <a:prstDash val="solid"/>
              </a:ln>
              <a:solidFill>
                <a:schemeClr val="bg1"/>
              </a:solidFill>
              <a:effectLst>
                <a:outerShdw dist="38100" dir="2640000" algn="bl" rotWithShape="0">
                  <a:schemeClr val="tx2">
                    <a:lumMod val="75000"/>
                  </a:schemeClr>
                </a:outerShdw>
              </a:effectLst>
            </a:endParaRPr>
          </a:p>
        </p:txBody>
      </p:sp>
      <p:graphicFrame>
        <p:nvGraphicFramePr>
          <p:cNvPr id="8" name="表格 7"/>
          <p:cNvGraphicFramePr/>
          <p:nvPr/>
        </p:nvGraphicFramePr>
        <p:xfrm>
          <a:off x="3771900" y="1393190"/>
          <a:ext cx="7581900" cy="5016500"/>
        </p:xfrm>
        <a:graphic>
          <a:graphicData uri="http://schemas.openxmlformats.org/drawingml/2006/table">
            <a:tbl>
              <a:tblPr firstRow="1" bandRow="1">
                <a:tableStyleId>{5C22544A-7EE6-4342-B048-85BDC9FD1C3A}</a:tableStyleId>
              </a:tblPr>
              <a:tblGrid>
                <a:gridCol w="3755390"/>
                <a:gridCol w="3826510"/>
              </a:tblGrid>
              <a:tr h="501650">
                <a:tc>
                  <a:txBody>
                    <a:bodyPr/>
                    <a:lstStyle/>
                    <a:p>
                      <a:pPr>
                        <a:buNone/>
                      </a:pPr>
                      <a:r>
                        <a:rPr lang="en-US" altLang="zh-CN" sz="2400" b="1">
                          <a:solidFill>
                            <a:schemeClr val="bg1"/>
                          </a:solidFill>
                        </a:rPr>
                        <a:t>Bon voyage</a:t>
                      </a:r>
                      <a:endParaRPr lang="en-US" altLang="zh-CN" sz="2400" b="1">
                        <a:solidFill>
                          <a:schemeClr val="bg1"/>
                        </a:solidFill>
                      </a:endParaRPr>
                    </a:p>
                  </a:txBody>
                  <a:tcPr>
                    <a:solidFill>
                      <a:srgbClr val="6666FF"/>
                    </a:solidFill>
                  </a:tcPr>
                </a:tc>
                <a:tc>
                  <a:txBody>
                    <a:bodyPr/>
                    <a:lstStyle/>
                    <a:p>
                      <a:pPr>
                        <a:buNone/>
                      </a:pPr>
                      <a:r>
                        <a:rPr lang="zh-CN" altLang="en-US" sz="2400" b="1">
                          <a:solidFill>
                            <a:schemeClr val="bg1"/>
                          </a:solidFill>
                        </a:rPr>
                        <a:t>旅途愉快</a:t>
                      </a:r>
                      <a:endParaRPr lang="zh-CN" altLang="en-US" sz="2400" b="1">
                        <a:solidFill>
                          <a:schemeClr val="bg1"/>
                        </a:solidFill>
                      </a:endParaRPr>
                    </a:p>
                  </a:txBody>
                  <a:tcPr>
                    <a:solidFill>
                      <a:srgbClr val="0033CC"/>
                    </a:solidFill>
                  </a:tcPr>
                </a:tc>
              </a:tr>
              <a:tr h="501650">
                <a:tc>
                  <a:txBody>
                    <a:bodyPr/>
                    <a:lstStyle/>
                    <a:p>
                      <a:pPr>
                        <a:buNone/>
                      </a:pPr>
                      <a:r>
                        <a:rPr lang="en-US" altLang="zh-CN" sz="2400" b="1">
                          <a:solidFill>
                            <a:schemeClr val="bg1"/>
                          </a:solidFill>
                        </a:rPr>
                        <a:t>Bon succès</a:t>
                      </a:r>
                      <a:endParaRPr lang="en-US" altLang="zh-CN" sz="2400" b="1">
                        <a:solidFill>
                          <a:schemeClr val="bg1"/>
                        </a:solidFill>
                      </a:endParaRPr>
                    </a:p>
                  </a:txBody>
                  <a:tcPr>
                    <a:solidFill>
                      <a:srgbClr val="6666FF"/>
                    </a:solidFill>
                  </a:tcPr>
                </a:tc>
                <a:tc>
                  <a:txBody>
                    <a:bodyPr/>
                    <a:lstStyle/>
                    <a:p>
                      <a:pPr>
                        <a:buNone/>
                      </a:pPr>
                      <a:r>
                        <a:rPr lang="zh-CN" altLang="en-US" sz="2400" b="1">
                          <a:solidFill>
                            <a:schemeClr val="bg1"/>
                          </a:solidFill>
                        </a:rPr>
                        <a:t>祝你成功</a:t>
                      </a:r>
                      <a:endParaRPr lang="zh-CN" altLang="en-US" sz="2400" b="1">
                        <a:solidFill>
                          <a:schemeClr val="bg1"/>
                        </a:solidFill>
                      </a:endParaRPr>
                    </a:p>
                  </a:txBody>
                  <a:tcPr>
                    <a:solidFill>
                      <a:srgbClr val="0033CC"/>
                    </a:solidFill>
                  </a:tcPr>
                </a:tc>
              </a:tr>
              <a:tr h="501650">
                <a:tc>
                  <a:txBody>
                    <a:bodyPr/>
                    <a:lstStyle/>
                    <a:p>
                      <a:pPr>
                        <a:buNone/>
                      </a:pPr>
                      <a:r>
                        <a:rPr lang="en-US" altLang="zh-CN" sz="2400" b="1">
                          <a:solidFill>
                            <a:schemeClr val="bg1"/>
                          </a:solidFill>
                        </a:rPr>
                        <a:t>Bonnes vacances</a:t>
                      </a:r>
                      <a:endParaRPr lang="en-US" altLang="zh-CN" sz="2400" b="1">
                        <a:solidFill>
                          <a:schemeClr val="bg1"/>
                        </a:solidFill>
                      </a:endParaRPr>
                    </a:p>
                  </a:txBody>
                  <a:tcPr>
                    <a:solidFill>
                      <a:srgbClr val="6666FF"/>
                    </a:solidFill>
                  </a:tcPr>
                </a:tc>
                <a:tc>
                  <a:txBody>
                    <a:bodyPr/>
                    <a:lstStyle/>
                    <a:p>
                      <a:pPr>
                        <a:buNone/>
                      </a:pPr>
                      <a:r>
                        <a:rPr lang="zh-CN" altLang="en-US" sz="2400" b="1">
                          <a:solidFill>
                            <a:schemeClr val="bg1"/>
                          </a:solidFill>
                        </a:rPr>
                        <a:t>假期愉快</a:t>
                      </a:r>
                      <a:endParaRPr lang="zh-CN" altLang="en-US" sz="2400" b="1">
                        <a:solidFill>
                          <a:schemeClr val="bg1"/>
                        </a:solidFill>
                      </a:endParaRPr>
                    </a:p>
                  </a:txBody>
                  <a:tcPr>
                    <a:solidFill>
                      <a:srgbClr val="0033CC"/>
                    </a:solidFill>
                  </a:tcPr>
                </a:tc>
              </a:tr>
              <a:tr h="501650">
                <a:tc>
                  <a:txBody>
                    <a:bodyPr/>
                    <a:lstStyle/>
                    <a:p>
                      <a:pPr>
                        <a:buNone/>
                      </a:pPr>
                      <a:r>
                        <a:rPr lang="en-US" altLang="zh-CN" sz="2400" b="1">
                          <a:solidFill>
                            <a:schemeClr val="bg1"/>
                          </a:solidFill>
                        </a:rPr>
                        <a:t>Bonne chance</a:t>
                      </a:r>
                      <a:endParaRPr lang="en-US" altLang="zh-CN" sz="2400" b="1">
                        <a:solidFill>
                          <a:schemeClr val="bg1"/>
                        </a:solidFill>
                      </a:endParaRPr>
                    </a:p>
                  </a:txBody>
                  <a:tcPr>
                    <a:solidFill>
                      <a:srgbClr val="6666FF"/>
                    </a:solidFill>
                  </a:tcPr>
                </a:tc>
                <a:tc>
                  <a:txBody>
                    <a:bodyPr/>
                    <a:lstStyle/>
                    <a:p>
                      <a:pPr>
                        <a:buNone/>
                      </a:pPr>
                      <a:r>
                        <a:rPr lang="zh-CN" altLang="en-US" sz="2400" b="1">
                          <a:solidFill>
                            <a:schemeClr val="bg1"/>
                          </a:solidFill>
                        </a:rPr>
                        <a:t>祝你好运</a:t>
                      </a:r>
                      <a:endParaRPr lang="zh-CN" altLang="en-US" sz="2400" b="1">
                        <a:solidFill>
                          <a:schemeClr val="bg1"/>
                        </a:solidFill>
                      </a:endParaRPr>
                    </a:p>
                  </a:txBody>
                  <a:tcPr>
                    <a:solidFill>
                      <a:srgbClr val="0033CC"/>
                    </a:solidFill>
                  </a:tcPr>
                </a:tc>
              </a:tr>
              <a:tr h="501650">
                <a:tc>
                  <a:txBody>
                    <a:bodyPr/>
                    <a:lstStyle/>
                    <a:p>
                      <a:pPr>
                        <a:buNone/>
                      </a:pPr>
                      <a:r>
                        <a:rPr lang="en-US" altLang="zh-CN" sz="2400" b="1">
                          <a:solidFill>
                            <a:schemeClr val="bg1"/>
                          </a:solidFill>
                        </a:rPr>
                        <a:t>Bonne fête</a:t>
                      </a:r>
                      <a:endParaRPr lang="en-US" altLang="zh-CN" sz="2400" b="1">
                        <a:solidFill>
                          <a:schemeClr val="bg1"/>
                        </a:solidFill>
                      </a:endParaRPr>
                    </a:p>
                  </a:txBody>
                  <a:tcPr>
                    <a:solidFill>
                      <a:srgbClr val="6666FF"/>
                    </a:solidFill>
                  </a:tcPr>
                </a:tc>
                <a:tc>
                  <a:txBody>
                    <a:bodyPr/>
                    <a:lstStyle/>
                    <a:p>
                      <a:pPr>
                        <a:buNone/>
                      </a:pPr>
                      <a:r>
                        <a:rPr lang="zh-CN" altLang="en-US" sz="2400" b="1">
                          <a:solidFill>
                            <a:schemeClr val="bg1"/>
                          </a:solidFill>
                        </a:rPr>
                        <a:t>节日快乐</a:t>
                      </a:r>
                      <a:endParaRPr lang="zh-CN" altLang="en-US" sz="2400" b="1">
                        <a:solidFill>
                          <a:schemeClr val="bg1"/>
                        </a:solidFill>
                      </a:endParaRPr>
                    </a:p>
                  </a:txBody>
                  <a:tcPr>
                    <a:solidFill>
                      <a:srgbClr val="0033CC"/>
                    </a:solidFill>
                  </a:tcPr>
                </a:tc>
              </a:tr>
              <a:tr h="501650">
                <a:tc>
                  <a:txBody>
                    <a:bodyPr/>
                    <a:lstStyle/>
                    <a:p>
                      <a:pPr>
                        <a:buNone/>
                      </a:pPr>
                      <a:r>
                        <a:rPr lang="en-US" altLang="zh-CN" sz="2400" b="1">
                          <a:solidFill>
                            <a:schemeClr val="bg1"/>
                          </a:solidFill>
                        </a:rPr>
                        <a:t>Joyeux anniversaire</a:t>
                      </a:r>
                      <a:endParaRPr lang="en-US" altLang="zh-CN" sz="2400" b="1">
                        <a:solidFill>
                          <a:schemeClr val="bg1"/>
                        </a:solidFill>
                      </a:endParaRPr>
                    </a:p>
                  </a:txBody>
                  <a:tcPr>
                    <a:solidFill>
                      <a:srgbClr val="6666FF"/>
                    </a:solidFill>
                  </a:tcPr>
                </a:tc>
                <a:tc>
                  <a:txBody>
                    <a:bodyPr/>
                    <a:lstStyle/>
                    <a:p>
                      <a:pPr>
                        <a:buNone/>
                      </a:pPr>
                      <a:r>
                        <a:rPr lang="zh-CN" altLang="en-US" sz="2400" b="1">
                          <a:solidFill>
                            <a:schemeClr val="bg1"/>
                          </a:solidFill>
                        </a:rPr>
                        <a:t>生日快乐</a:t>
                      </a:r>
                      <a:endParaRPr lang="zh-CN" altLang="en-US" sz="2400" b="1">
                        <a:solidFill>
                          <a:schemeClr val="bg1"/>
                        </a:solidFill>
                      </a:endParaRPr>
                    </a:p>
                  </a:txBody>
                  <a:tcPr>
                    <a:solidFill>
                      <a:srgbClr val="0033CC"/>
                    </a:solidFill>
                  </a:tcPr>
                </a:tc>
              </a:tr>
              <a:tr h="501650">
                <a:tc>
                  <a:txBody>
                    <a:bodyPr/>
                    <a:lstStyle/>
                    <a:p>
                      <a:pPr>
                        <a:buNone/>
                      </a:pPr>
                      <a:r>
                        <a:rPr lang="en-US" altLang="zh-CN" sz="2400" b="1">
                          <a:solidFill>
                            <a:schemeClr val="bg1"/>
                          </a:solidFill>
                        </a:rPr>
                        <a:t>Joyeux No</a:t>
                      </a:r>
                      <a:r>
                        <a:rPr lang="en-US" altLang="zh-CN" sz="2400" b="1">
                          <a:solidFill>
                            <a:schemeClr val="bg1"/>
                          </a:solidFill>
                          <a:ea typeface="宋体" panose="02010600030101010101" pitchFamily="2" charset="-122"/>
                        </a:rPr>
                        <a:t>ël</a:t>
                      </a:r>
                      <a:endParaRPr lang="en-US" altLang="zh-CN" sz="2400" b="1">
                        <a:solidFill>
                          <a:schemeClr val="bg1"/>
                        </a:solidFill>
                        <a:ea typeface="宋体" panose="02010600030101010101" pitchFamily="2" charset="-122"/>
                      </a:endParaRPr>
                    </a:p>
                  </a:txBody>
                  <a:tcPr>
                    <a:solidFill>
                      <a:srgbClr val="6666FF"/>
                    </a:solidFill>
                  </a:tcPr>
                </a:tc>
                <a:tc>
                  <a:txBody>
                    <a:bodyPr/>
                    <a:lstStyle/>
                    <a:p>
                      <a:pPr>
                        <a:buNone/>
                      </a:pPr>
                      <a:r>
                        <a:rPr lang="zh-CN" altLang="en-US" sz="2400" b="1">
                          <a:solidFill>
                            <a:schemeClr val="bg1"/>
                          </a:solidFill>
                        </a:rPr>
                        <a:t>圣诞快乐</a:t>
                      </a:r>
                      <a:endParaRPr lang="zh-CN" altLang="en-US" sz="2400" b="1">
                        <a:solidFill>
                          <a:schemeClr val="bg1"/>
                        </a:solidFill>
                      </a:endParaRPr>
                    </a:p>
                  </a:txBody>
                  <a:tcPr>
                    <a:solidFill>
                      <a:srgbClr val="0033CC"/>
                    </a:solidFill>
                  </a:tcPr>
                </a:tc>
              </a:tr>
              <a:tr h="501650">
                <a:tc>
                  <a:txBody>
                    <a:bodyPr/>
                    <a:lstStyle/>
                    <a:p>
                      <a:pPr>
                        <a:buNone/>
                      </a:pPr>
                      <a:r>
                        <a:rPr lang="en-US" altLang="zh-CN" sz="2400" b="1">
                          <a:solidFill>
                            <a:schemeClr val="bg1"/>
                          </a:solidFill>
                          <a:ea typeface="宋体" panose="02010600030101010101" pitchFamily="2" charset="-122"/>
                        </a:rPr>
                        <a:t>Bonne année</a:t>
                      </a:r>
                      <a:endParaRPr lang="en-US" altLang="zh-CN" sz="2400" b="1">
                        <a:solidFill>
                          <a:schemeClr val="bg1"/>
                        </a:solidFill>
                        <a:ea typeface="宋体" panose="02010600030101010101" pitchFamily="2" charset="-122"/>
                      </a:endParaRPr>
                    </a:p>
                  </a:txBody>
                  <a:tcPr>
                    <a:solidFill>
                      <a:srgbClr val="6666FF"/>
                    </a:solidFill>
                  </a:tcPr>
                </a:tc>
                <a:tc>
                  <a:txBody>
                    <a:bodyPr/>
                    <a:lstStyle/>
                    <a:p>
                      <a:pPr>
                        <a:buNone/>
                      </a:pPr>
                      <a:r>
                        <a:rPr lang="zh-CN" altLang="en-US" sz="2400" b="1">
                          <a:solidFill>
                            <a:schemeClr val="bg1"/>
                          </a:solidFill>
                        </a:rPr>
                        <a:t>新年快乐</a:t>
                      </a:r>
                      <a:endParaRPr lang="zh-CN" altLang="en-US" sz="2400" b="1">
                        <a:solidFill>
                          <a:schemeClr val="bg1"/>
                        </a:solidFill>
                      </a:endParaRPr>
                    </a:p>
                  </a:txBody>
                  <a:tcPr>
                    <a:solidFill>
                      <a:srgbClr val="0033CC"/>
                    </a:solidFill>
                  </a:tcPr>
                </a:tc>
              </a:tr>
              <a:tr h="501650">
                <a:tc>
                  <a:txBody>
                    <a:bodyPr/>
                    <a:lstStyle/>
                    <a:p>
                      <a:pPr>
                        <a:buNone/>
                      </a:pPr>
                      <a:r>
                        <a:rPr lang="en-US" altLang="zh-CN" sz="2400" b="1">
                          <a:solidFill>
                            <a:schemeClr val="bg1"/>
                          </a:solidFill>
                          <a:ea typeface="宋体" panose="02010600030101010101" pitchFamily="2" charset="-122"/>
                        </a:rPr>
                        <a:t>Bon appétit</a:t>
                      </a:r>
                      <a:endParaRPr lang="en-US" altLang="zh-CN" sz="2400" b="1">
                        <a:solidFill>
                          <a:schemeClr val="bg1"/>
                        </a:solidFill>
                        <a:ea typeface="宋体" panose="02010600030101010101" pitchFamily="2" charset="-122"/>
                      </a:endParaRPr>
                    </a:p>
                  </a:txBody>
                  <a:tcPr>
                    <a:solidFill>
                      <a:srgbClr val="6666FF"/>
                    </a:solidFill>
                  </a:tcPr>
                </a:tc>
                <a:tc>
                  <a:txBody>
                    <a:bodyPr/>
                    <a:lstStyle/>
                    <a:p>
                      <a:pPr>
                        <a:buNone/>
                      </a:pPr>
                      <a:r>
                        <a:rPr lang="zh-CN" altLang="en-US" sz="2400" b="1">
                          <a:solidFill>
                            <a:schemeClr val="bg1"/>
                          </a:solidFill>
                        </a:rPr>
                        <a:t>祝你好胃口（饭前祝福语）</a:t>
                      </a:r>
                      <a:endParaRPr lang="zh-CN" altLang="en-US" sz="2400" b="1">
                        <a:solidFill>
                          <a:schemeClr val="bg1"/>
                        </a:solidFill>
                      </a:endParaRPr>
                    </a:p>
                  </a:txBody>
                  <a:tcPr>
                    <a:solidFill>
                      <a:srgbClr val="0033CC"/>
                    </a:solidFill>
                  </a:tcPr>
                </a:tc>
              </a:tr>
              <a:tr h="501650">
                <a:tc>
                  <a:txBody>
                    <a:bodyPr/>
                    <a:lstStyle/>
                    <a:p>
                      <a:pPr>
                        <a:buNone/>
                      </a:pPr>
                      <a:r>
                        <a:rPr lang="en-US" altLang="zh-CN" sz="2400" b="1">
                          <a:solidFill>
                            <a:schemeClr val="bg1"/>
                          </a:solidFill>
                          <a:ea typeface="宋体" panose="02010600030101010101" pitchFamily="2" charset="-122"/>
                        </a:rPr>
                        <a:t>A votre santé</a:t>
                      </a:r>
                      <a:endParaRPr lang="en-US" altLang="zh-CN" sz="2400" b="1">
                        <a:solidFill>
                          <a:schemeClr val="bg1"/>
                        </a:solidFill>
                        <a:ea typeface="宋体" panose="02010600030101010101" pitchFamily="2" charset="-122"/>
                      </a:endParaRPr>
                    </a:p>
                  </a:txBody>
                  <a:tcPr>
                    <a:solidFill>
                      <a:srgbClr val="6666FF"/>
                    </a:solidFill>
                  </a:tcPr>
                </a:tc>
                <a:tc>
                  <a:txBody>
                    <a:bodyPr/>
                    <a:lstStyle/>
                    <a:p>
                      <a:pPr>
                        <a:buNone/>
                      </a:pPr>
                      <a:r>
                        <a:rPr lang="zh-CN" altLang="en-US" sz="2400" b="1">
                          <a:solidFill>
                            <a:schemeClr val="bg1"/>
                          </a:solidFill>
                        </a:rPr>
                        <a:t>身体健康（祝酒用语）</a:t>
                      </a:r>
                      <a:endParaRPr lang="zh-CN" altLang="en-US" sz="2400" b="1">
                        <a:solidFill>
                          <a:schemeClr val="bg1"/>
                        </a:solidFill>
                      </a:endParaRPr>
                    </a:p>
                  </a:txBody>
                  <a:tcPr>
                    <a:solidFill>
                      <a:srgbClr val="0033CC"/>
                    </a:solidFill>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descr="fle-vocabulaire-des-vtements-exercices-37-638.jpg"/>
          <p:cNvPicPr>
            <a:picLocks noGrp="1" noChangeAspect="1"/>
          </p:cNvPicPr>
          <p:nvPr>
            <p:ph idx="1"/>
          </p:nvPr>
        </p:nvPicPr>
        <p:blipFill>
          <a:blip r:embed="rId1" cstate="print"/>
          <a:stretch>
            <a:fillRect/>
          </a:stretch>
        </p:blipFill>
        <p:spPr>
          <a:xfrm>
            <a:off x="2213114" y="377031"/>
            <a:ext cx="7871790" cy="5910012"/>
          </a:xfr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175" y="-17145"/>
            <a:ext cx="12183745" cy="6861175"/>
          </a:xfrm>
          <a:solidFill>
            <a:srgbClr val="C00000">
              <a:alpha val="78000"/>
            </a:srgbClr>
          </a:solidFill>
        </p:spPr>
        <p:txBody>
          <a:bodyPr>
            <a:normAutofit fontScale="90000"/>
          </a:bodyPr>
          <a:lstStyle/>
          <a:p>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r>
              <a:rPr lang="en-US" altLang="zh-CN" sz="4800" b="1" dirty="0">
                <a:solidFill>
                  <a:schemeClr val="bg1"/>
                </a:solidFill>
              </a:rPr>
              <a:t>                   </a:t>
            </a:r>
            <a:r>
              <a:rPr lang="en-US" altLang="zh-CN" sz="4800" b="1" dirty="0" smtClean="0">
                <a:solidFill>
                  <a:srgbClr val="FFFD0B"/>
                </a:solidFill>
                <a:sym typeface="+mn-ea"/>
              </a:rPr>
              <a:t>CE </a:t>
            </a:r>
            <a:r>
              <a:rPr lang="en-US" altLang="zh-CN" sz="4800" b="1" dirty="0">
                <a:solidFill>
                  <a:srgbClr val="FFFD0B"/>
                </a:solidFill>
                <a:sym typeface="+mn-ea"/>
              </a:rPr>
              <a:t>QUI /  CE QUE</a:t>
            </a:r>
            <a:br>
              <a:rPr lang="en-US" altLang="zh-CN" sz="4800" b="1" dirty="0">
                <a:solidFill>
                  <a:schemeClr val="bg1"/>
                </a:solidFill>
                <a:sym typeface="+mn-ea"/>
              </a:rPr>
            </a:br>
            <a:br>
              <a:rPr lang="en-US" altLang="zh-CN" sz="4800" b="1" dirty="0">
                <a:solidFill>
                  <a:schemeClr val="bg1"/>
                </a:solidFill>
              </a:rPr>
            </a:br>
            <a:br>
              <a:rPr lang="en-US" altLang="zh-CN" sz="4800" b="1" dirty="0">
                <a:solidFill>
                  <a:schemeClr val="bg1"/>
                </a:solidFill>
              </a:rPr>
            </a:br>
            <a:r>
              <a:rPr lang="en-US" altLang="zh-CN" sz="4800" b="1" dirty="0">
                <a:solidFill>
                  <a:schemeClr val="bg1"/>
                </a:solidFill>
              </a:rPr>
              <a:t>  </a:t>
            </a:r>
            <a:r>
              <a:rPr lang="en-US" altLang="zh-CN" sz="4800" dirty="0">
                <a:solidFill>
                  <a:schemeClr val="bg1"/>
                </a:solidFill>
                <a:latin typeface="+mn-lt"/>
              </a:rPr>
              <a:t> </a:t>
            </a:r>
            <a:r>
              <a:rPr lang="en-US" altLang="zh-CN" sz="4800" dirty="0" err="1">
                <a:solidFill>
                  <a:schemeClr val="bg1"/>
                </a:solidFill>
                <a:latin typeface="+mn-lt"/>
              </a:rPr>
              <a:t>Faites</a:t>
            </a:r>
            <a:r>
              <a:rPr lang="en-US" altLang="zh-CN" sz="4800" dirty="0">
                <a:solidFill>
                  <a:schemeClr val="bg1"/>
                </a:solidFill>
                <a:latin typeface="+mn-lt"/>
              </a:rPr>
              <a:t> </a:t>
            </a:r>
            <a:r>
              <a:rPr lang="en-US" altLang="zh-CN" sz="4800" dirty="0" err="1">
                <a:solidFill>
                  <a:schemeClr val="bg1"/>
                </a:solidFill>
                <a:latin typeface="+mn-lt"/>
              </a:rPr>
              <a:t>ce</a:t>
            </a:r>
            <a:r>
              <a:rPr lang="en-US" altLang="zh-CN" sz="4800" dirty="0">
                <a:solidFill>
                  <a:schemeClr val="bg1"/>
                </a:solidFill>
                <a:latin typeface="+mn-lt"/>
              </a:rPr>
              <a:t> </a:t>
            </a:r>
            <a:r>
              <a:rPr lang="en-US" altLang="zh-CN" sz="4800" dirty="0" err="1">
                <a:solidFill>
                  <a:schemeClr val="bg1"/>
                </a:solidFill>
                <a:latin typeface="+mn-lt"/>
              </a:rPr>
              <a:t>que</a:t>
            </a:r>
            <a:r>
              <a:rPr lang="en-US" altLang="zh-CN" sz="4800" dirty="0">
                <a:solidFill>
                  <a:schemeClr val="bg1"/>
                </a:solidFill>
                <a:latin typeface="+mn-lt"/>
              </a:rPr>
              <a:t> </a:t>
            </a:r>
            <a:r>
              <a:rPr lang="en-US" altLang="zh-CN" sz="4800" dirty="0" err="1">
                <a:solidFill>
                  <a:schemeClr val="bg1"/>
                </a:solidFill>
                <a:latin typeface="+mn-lt"/>
              </a:rPr>
              <a:t>tu</a:t>
            </a:r>
            <a:r>
              <a:rPr lang="en-US" altLang="zh-CN" sz="4800" dirty="0">
                <a:solidFill>
                  <a:schemeClr val="bg1"/>
                </a:solidFill>
                <a:latin typeface="+mn-lt"/>
              </a:rPr>
              <a:t> </a:t>
            </a:r>
            <a:r>
              <a:rPr lang="en-US" altLang="zh-CN" sz="4800" dirty="0" err="1">
                <a:solidFill>
                  <a:schemeClr val="bg1"/>
                </a:solidFill>
                <a:latin typeface="+mn-lt"/>
              </a:rPr>
              <a:t>veux</a:t>
            </a:r>
            <a:r>
              <a:rPr lang="en-US" altLang="zh-CN" sz="4800" dirty="0">
                <a:solidFill>
                  <a:schemeClr val="bg1"/>
                </a:solidFill>
                <a:latin typeface="+mn-lt"/>
              </a:rPr>
              <a:t>.</a:t>
            </a:r>
            <a:br>
              <a:rPr lang="en-US" altLang="zh-CN" sz="4800" dirty="0">
                <a:solidFill>
                  <a:schemeClr val="bg1"/>
                </a:solidFill>
                <a:latin typeface="+mn-lt"/>
              </a:rPr>
            </a:br>
            <a:r>
              <a:rPr lang="en-US" altLang="zh-CN" sz="4800" b="1" dirty="0">
                <a:solidFill>
                  <a:schemeClr val="bg1"/>
                </a:solidFill>
              </a:rPr>
              <a:t>   </a:t>
            </a:r>
            <a:r>
              <a:rPr lang="en-US" altLang="zh-CN" sz="4800" dirty="0">
                <a:solidFill>
                  <a:schemeClr val="bg1"/>
                </a:solidFill>
              </a:rPr>
              <a:t>Je </a:t>
            </a:r>
            <a:r>
              <a:rPr lang="en-US" altLang="zh-CN" sz="4800" dirty="0" err="1">
                <a:solidFill>
                  <a:schemeClr val="bg1"/>
                </a:solidFill>
              </a:rPr>
              <a:t>crois</a:t>
            </a:r>
            <a:r>
              <a:rPr lang="en-US" altLang="zh-CN" sz="4800" dirty="0">
                <a:solidFill>
                  <a:schemeClr val="bg1"/>
                </a:solidFill>
              </a:rPr>
              <a:t> </a:t>
            </a:r>
            <a:r>
              <a:rPr lang="en-US" altLang="zh-CN" sz="4800" dirty="0" err="1">
                <a:solidFill>
                  <a:schemeClr val="bg1"/>
                </a:solidFill>
              </a:rPr>
              <a:t>ce</a:t>
            </a:r>
            <a:r>
              <a:rPr lang="en-US" altLang="zh-CN" sz="4800" dirty="0">
                <a:solidFill>
                  <a:schemeClr val="bg1"/>
                </a:solidFill>
              </a:rPr>
              <a:t> </a:t>
            </a:r>
            <a:r>
              <a:rPr lang="en-US" altLang="zh-CN" sz="4800" dirty="0" err="1">
                <a:solidFill>
                  <a:schemeClr val="bg1"/>
                </a:solidFill>
              </a:rPr>
              <a:t>que</a:t>
            </a:r>
            <a:r>
              <a:rPr lang="en-US" altLang="zh-CN" sz="4800" dirty="0">
                <a:solidFill>
                  <a:schemeClr val="bg1"/>
                </a:solidFill>
              </a:rPr>
              <a:t> je </a:t>
            </a:r>
            <a:r>
              <a:rPr lang="en-US" altLang="zh-CN" sz="4800" dirty="0" err="1">
                <a:solidFill>
                  <a:schemeClr val="bg1"/>
                </a:solidFill>
              </a:rPr>
              <a:t>dis</a:t>
            </a:r>
            <a:r>
              <a:rPr lang="en-US" altLang="zh-CN" sz="4800" dirty="0">
                <a:solidFill>
                  <a:schemeClr val="bg1"/>
                </a:solidFill>
              </a:rPr>
              <a:t>, je </a:t>
            </a:r>
            <a:r>
              <a:rPr lang="en-US" altLang="zh-CN" sz="4800" dirty="0" err="1">
                <a:solidFill>
                  <a:schemeClr val="bg1"/>
                </a:solidFill>
              </a:rPr>
              <a:t>fais</a:t>
            </a:r>
            <a:r>
              <a:rPr lang="en-US" altLang="zh-CN" sz="4800" dirty="0">
                <a:solidFill>
                  <a:schemeClr val="bg1"/>
                </a:solidFill>
              </a:rPr>
              <a:t> </a:t>
            </a:r>
            <a:r>
              <a:rPr lang="en-US" altLang="zh-CN" sz="4800" dirty="0" err="1">
                <a:solidFill>
                  <a:schemeClr val="bg1"/>
                </a:solidFill>
              </a:rPr>
              <a:t>ce</a:t>
            </a:r>
            <a:r>
              <a:rPr lang="en-US" altLang="zh-CN" sz="4800" dirty="0">
                <a:solidFill>
                  <a:schemeClr val="bg1"/>
                </a:solidFill>
              </a:rPr>
              <a:t> </a:t>
            </a:r>
            <a:r>
              <a:rPr lang="en-US" altLang="zh-CN" sz="4800" dirty="0" err="1">
                <a:solidFill>
                  <a:schemeClr val="bg1"/>
                </a:solidFill>
              </a:rPr>
              <a:t>que</a:t>
            </a:r>
            <a:r>
              <a:rPr lang="en-US" altLang="zh-CN" sz="4800" dirty="0">
                <a:solidFill>
                  <a:schemeClr val="bg1"/>
                </a:solidFill>
              </a:rPr>
              <a:t> je </a:t>
            </a:r>
            <a:r>
              <a:rPr lang="en-US" altLang="zh-CN" sz="4800" dirty="0" err="1" smtClean="0">
                <a:solidFill>
                  <a:schemeClr val="bg1"/>
                </a:solidFill>
              </a:rPr>
              <a:t>crois</a:t>
            </a:r>
            <a:r>
              <a:rPr lang="en-US" altLang="zh-CN" sz="4800" dirty="0">
                <a:solidFill>
                  <a:schemeClr val="bg1"/>
                </a:solidFill>
              </a:rPr>
              <a:t>.</a:t>
            </a:r>
            <a:br>
              <a:rPr lang="en-US" altLang="zh-CN" sz="4800" dirty="0">
                <a:solidFill>
                  <a:schemeClr val="bg1"/>
                </a:solidFill>
              </a:rPr>
            </a:br>
            <a:r>
              <a:rPr lang="en-US" altLang="zh-CN" sz="4800" dirty="0">
                <a:solidFill>
                  <a:schemeClr val="bg1"/>
                </a:solidFill>
              </a:rPr>
              <a:t>   </a:t>
            </a:r>
            <a:r>
              <a:rPr lang="en-US" altLang="zh-CN" sz="4800" dirty="0" err="1">
                <a:solidFill>
                  <a:schemeClr val="bg1"/>
                </a:solidFill>
              </a:rPr>
              <a:t>我信我之言，我行我所信</a:t>
            </a:r>
            <a:r>
              <a:rPr lang="en-US" altLang="zh-CN" sz="4800" dirty="0">
                <a:solidFill>
                  <a:schemeClr val="bg1"/>
                </a:solidFill>
              </a:rPr>
              <a:t>。</a:t>
            </a:r>
            <a:br>
              <a:rPr lang="en-US" altLang="zh-CN" sz="4800" dirty="0">
                <a:solidFill>
                  <a:schemeClr val="bg1"/>
                </a:solidFill>
              </a:rPr>
            </a:br>
            <a:br>
              <a:rPr lang="en-US" altLang="zh-CN" sz="4800"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endParaRPr lang="en-US" altLang="zh-CN" sz="4800" b="1" dirty="0">
              <a:solidFill>
                <a:schemeClr val="bg1"/>
              </a:solidFill>
            </a:endParaRPr>
          </a:p>
        </p:txBody>
      </p:sp>
      <p:pic>
        <p:nvPicPr>
          <p:cNvPr id="4" name="内容占位符 3" descr="th (1)"/>
          <p:cNvPicPr>
            <a:picLocks noGrp="1" noChangeAspect="1"/>
          </p:cNvPicPr>
          <p:nvPr>
            <p:ph idx="1"/>
          </p:nvPr>
        </p:nvPicPr>
        <p:blipFill>
          <a:blip r:embed="rId1" cstate="print"/>
          <a:stretch>
            <a:fillRect/>
          </a:stretch>
        </p:blipFill>
        <p:spPr>
          <a:xfrm>
            <a:off x="8134985" y="365125"/>
            <a:ext cx="3924300" cy="143827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065" y="-17145"/>
            <a:ext cx="12168505" cy="6861175"/>
          </a:xfrm>
          <a:solidFill>
            <a:srgbClr val="C00000">
              <a:alpha val="78000"/>
            </a:srgbClr>
          </a:solidFill>
        </p:spPr>
        <p:txBody>
          <a:bodyPr>
            <a:normAutofit fontScale="90000"/>
          </a:bodyPr>
          <a:lstStyle/>
          <a:p>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r>
              <a:rPr lang="en-US" altLang="zh-CN" sz="4800" b="1" dirty="0">
                <a:solidFill>
                  <a:schemeClr val="bg1"/>
                </a:solidFill>
              </a:rPr>
              <a:t>                  </a:t>
            </a:r>
            <a:r>
              <a:rPr lang="en-US" altLang="zh-CN" sz="4800" b="1" dirty="0" smtClean="0">
                <a:solidFill>
                  <a:srgbClr val="FFFD0B"/>
                </a:solidFill>
              </a:rPr>
              <a:t>CE </a:t>
            </a:r>
            <a:r>
              <a:rPr lang="en-US" altLang="zh-CN" sz="4800" b="1" dirty="0">
                <a:solidFill>
                  <a:srgbClr val="FFFD0B"/>
                </a:solidFill>
              </a:rPr>
              <a:t>QUI /  CE QUE</a:t>
            </a: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r>
              <a:rPr lang="en-US" altLang="zh-CN" sz="4800" b="1" dirty="0">
                <a:solidFill>
                  <a:schemeClr val="bg1"/>
                </a:solidFill>
              </a:rPr>
              <a:t>    </a:t>
            </a:r>
            <a:r>
              <a:rPr lang="en-US" altLang="zh-CN" sz="4800" dirty="0" err="1">
                <a:solidFill>
                  <a:schemeClr val="bg1"/>
                </a:solidFill>
                <a:latin typeface="+mn-lt"/>
                <a:sym typeface="+mn-ea"/>
              </a:rPr>
              <a:t>Cette</a:t>
            </a:r>
            <a:r>
              <a:rPr lang="en-US" altLang="zh-CN" sz="4800" dirty="0">
                <a:solidFill>
                  <a:schemeClr val="bg1"/>
                </a:solidFill>
                <a:latin typeface="+mn-lt"/>
                <a:sym typeface="+mn-ea"/>
              </a:rPr>
              <a:t> affaire </a:t>
            </a:r>
            <a:r>
              <a:rPr lang="en-US" altLang="zh-CN" sz="4800" dirty="0" err="1">
                <a:solidFill>
                  <a:schemeClr val="bg1"/>
                </a:solidFill>
                <a:latin typeface="+mn-lt"/>
                <a:sym typeface="+mn-ea"/>
              </a:rPr>
              <a:t>n'est</a:t>
            </a:r>
            <a:r>
              <a:rPr lang="en-US" altLang="zh-CN" sz="4800" dirty="0">
                <a:solidFill>
                  <a:schemeClr val="bg1"/>
                </a:solidFill>
                <a:latin typeface="+mn-lt"/>
                <a:sym typeface="+mn-ea"/>
              </a:rPr>
              <a:t> pas </a:t>
            </a:r>
            <a:r>
              <a:rPr lang="en-US" altLang="zh-CN" sz="4800" dirty="0" err="1">
                <a:solidFill>
                  <a:schemeClr val="bg1"/>
                </a:solidFill>
                <a:latin typeface="+mn-lt"/>
                <a:sym typeface="+mn-ea"/>
              </a:rPr>
              <a:t>ce</a:t>
            </a:r>
            <a:r>
              <a:rPr lang="en-US" altLang="zh-CN" sz="4800" dirty="0">
                <a:solidFill>
                  <a:schemeClr val="bg1"/>
                </a:solidFill>
                <a:latin typeface="+mn-lt"/>
                <a:sym typeface="+mn-ea"/>
              </a:rPr>
              <a:t> qui </a:t>
            </a:r>
            <a:r>
              <a:rPr lang="en-US" altLang="zh-CN" sz="4800" dirty="0" err="1">
                <a:solidFill>
                  <a:schemeClr val="bg1"/>
                </a:solidFill>
                <a:latin typeface="+mn-lt"/>
                <a:sym typeface="+mn-ea"/>
              </a:rPr>
              <a:t>m'intéresse</a:t>
            </a:r>
            <a:r>
              <a:rPr lang="en-US" altLang="zh-CN" sz="4800" dirty="0">
                <a:solidFill>
                  <a:schemeClr val="bg1"/>
                </a:solidFill>
                <a:latin typeface="+mn-lt"/>
                <a:sym typeface="+mn-ea"/>
              </a:rPr>
              <a:t>.</a:t>
            </a:r>
            <a:br>
              <a:rPr lang="en-US" altLang="zh-CN" sz="4800" dirty="0">
                <a:solidFill>
                  <a:schemeClr val="bg1"/>
                </a:solidFill>
                <a:latin typeface="+mn-lt"/>
                <a:sym typeface="+mn-ea"/>
              </a:rPr>
            </a:br>
            <a:br>
              <a:rPr lang="en-US" altLang="zh-CN" sz="4800" dirty="0">
                <a:solidFill>
                  <a:schemeClr val="bg1"/>
                </a:solidFill>
                <a:latin typeface="+mn-lt"/>
                <a:sym typeface="+mn-ea"/>
              </a:rPr>
            </a:br>
            <a:r>
              <a:rPr lang="en-US" altLang="zh-CN" sz="4800" dirty="0">
                <a:solidFill>
                  <a:schemeClr val="bg1"/>
                </a:solidFill>
                <a:latin typeface="+mn-lt"/>
                <a:sym typeface="+mn-ea"/>
              </a:rPr>
              <a:t>    </a:t>
            </a:r>
            <a:r>
              <a:rPr lang="en-US" altLang="zh-CN" sz="4800" dirty="0" err="1">
                <a:solidFill>
                  <a:schemeClr val="bg1"/>
                </a:solidFill>
                <a:latin typeface="+mn-lt"/>
                <a:sym typeface="+mn-ea"/>
              </a:rPr>
              <a:t>Ce</a:t>
            </a:r>
            <a:r>
              <a:rPr lang="en-US" altLang="zh-CN" sz="4800" dirty="0">
                <a:solidFill>
                  <a:schemeClr val="bg1"/>
                </a:solidFill>
                <a:latin typeface="+mn-lt"/>
                <a:sym typeface="+mn-ea"/>
              </a:rPr>
              <a:t> qui </a:t>
            </a:r>
            <a:r>
              <a:rPr lang="en-US" altLang="zh-CN" sz="4800" dirty="0" err="1">
                <a:solidFill>
                  <a:schemeClr val="bg1"/>
                </a:solidFill>
                <a:latin typeface="+mn-lt"/>
                <a:sym typeface="+mn-ea"/>
              </a:rPr>
              <a:t>m’intéresse</a:t>
            </a:r>
            <a:r>
              <a:rPr lang="en-US" altLang="zh-CN" sz="4800" dirty="0">
                <a:solidFill>
                  <a:schemeClr val="bg1"/>
                </a:solidFill>
                <a:latin typeface="+mn-lt"/>
                <a:sym typeface="+mn-ea"/>
              </a:rPr>
              <a:t>, </a:t>
            </a:r>
            <a:r>
              <a:rPr lang="en-US" altLang="zh-CN" sz="4800" dirty="0" err="1">
                <a:solidFill>
                  <a:schemeClr val="bg1"/>
                </a:solidFill>
                <a:latin typeface="+mn-lt"/>
                <a:sym typeface="+mn-ea"/>
              </a:rPr>
              <a:t>c’est</a:t>
            </a:r>
            <a:r>
              <a:rPr lang="en-US" altLang="zh-CN" sz="4800" dirty="0">
                <a:solidFill>
                  <a:schemeClr val="bg1"/>
                </a:solidFill>
                <a:latin typeface="+mn-lt"/>
                <a:sym typeface="+mn-ea"/>
              </a:rPr>
              <a:t> le sport.</a:t>
            </a:r>
            <a:br>
              <a:rPr lang="en-US" altLang="zh-CN" sz="4800" dirty="0">
                <a:solidFill>
                  <a:schemeClr val="bg1"/>
                </a:solidFill>
                <a:latin typeface="+mn-lt"/>
                <a:sym typeface="+mn-ea"/>
              </a:rPr>
            </a:br>
            <a:br>
              <a:rPr lang="en-US" altLang="zh-CN" sz="4800" dirty="0">
                <a:solidFill>
                  <a:schemeClr val="bg1"/>
                </a:solidFill>
                <a:latin typeface="+mn-lt"/>
                <a:sym typeface="+mn-ea"/>
              </a:rPr>
            </a:br>
            <a:r>
              <a:rPr lang="en-US" altLang="zh-CN" sz="4800" dirty="0">
                <a:solidFill>
                  <a:schemeClr val="bg1"/>
                </a:solidFill>
                <a:latin typeface="+mn-lt"/>
                <a:sym typeface="+mn-ea"/>
              </a:rPr>
              <a:t>    </a:t>
            </a:r>
            <a:r>
              <a:rPr lang="en-US" altLang="zh-CN" sz="4800" dirty="0" err="1">
                <a:solidFill>
                  <a:schemeClr val="bg1"/>
                </a:solidFill>
                <a:latin typeface="+mn-lt"/>
                <a:sym typeface="+mn-ea"/>
              </a:rPr>
              <a:t>Ce</a:t>
            </a:r>
            <a:r>
              <a:rPr lang="en-US" altLang="zh-CN" sz="4800" dirty="0">
                <a:solidFill>
                  <a:schemeClr val="bg1"/>
                </a:solidFill>
                <a:latin typeface="+mn-lt"/>
                <a:sym typeface="+mn-ea"/>
              </a:rPr>
              <a:t> qui </a:t>
            </a:r>
            <a:r>
              <a:rPr lang="en-US" altLang="zh-CN" sz="4800" dirty="0" err="1">
                <a:solidFill>
                  <a:schemeClr val="bg1"/>
                </a:solidFill>
                <a:latin typeface="+mn-lt"/>
                <a:sym typeface="+mn-ea"/>
              </a:rPr>
              <a:t>est</a:t>
            </a:r>
            <a:r>
              <a:rPr lang="en-US" altLang="zh-CN" sz="4800" dirty="0">
                <a:solidFill>
                  <a:schemeClr val="bg1"/>
                </a:solidFill>
                <a:latin typeface="+mn-lt"/>
                <a:sym typeface="+mn-ea"/>
              </a:rPr>
              <a:t> important, </a:t>
            </a:r>
            <a:r>
              <a:rPr lang="en-US" altLang="zh-CN" sz="4800" dirty="0" err="1">
                <a:solidFill>
                  <a:schemeClr val="bg1"/>
                </a:solidFill>
                <a:latin typeface="+mn-lt"/>
                <a:sym typeface="+mn-ea"/>
              </a:rPr>
              <a:t>c'est</a:t>
            </a:r>
            <a:r>
              <a:rPr lang="en-US" altLang="zh-CN" sz="4800" dirty="0">
                <a:solidFill>
                  <a:schemeClr val="bg1"/>
                </a:solidFill>
                <a:latin typeface="+mn-lt"/>
                <a:sym typeface="+mn-ea"/>
              </a:rPr>
              <a:t> de </a:t>
            </a:r>
            <a:r>
              <a:rPr lang="en-US" altLang="zh-CN" sz="4800" dirty="0" err="1">
                <a:solidFill>
                  <a:schemeClr val="bg1"/>
                </a:solidFill>
                <a:latin typeface="+mn-lt"/>
                <a:sym typeface="+mn-ea"/>
              </a:rPr>
              <a:t>bien</a:t>
            </a:r>
            <a:r>
              <a:rPr lang="en-US" altLang="zh-CN" sz="4800" dirty="0">
                <a:solidFill>
                  <a:schemeClr val="bg1"/>
                </a:solidFill>
                <a:latin typeface="+mn-lt"/>
                <a:sym typeface="+mn-ea"/>
              </a:rPr>
              <a:t> </a:t>
            </a:r>
            <a:r>
              <a:rPr lang="en-US" altLang="zh-CN" sz="4800" dirty="0" err="1">
                <a:solidFill>
                  <a:schemeClr val="bg1"/>
                </a:solidFill>
                <a:latin typeface="+mn-lt"/>
                <a:sym typeface="+mn-ea"/>
              </a:rPr>
              <a:t>traveiller</a:t>
            </a:r>
            <a:r>
              <a:rPr lang="en-US" altLang="zh-CN" sz="4800" dirty="0">
                <a:solidFill>
                  <a:schemeClr val="bg1"/>
                </a:solidFill>
                <a:latin typeface="+mn-lt"/>
                <a:sym typeface="+mn-ea"/>
              </a:rPr>
              <a:t>.</a:t>
            </a:r>
            <a:br>
              <a:rPr lang="en-US" altLang="zh-CN" sz="4800" dirty="0">
                <a:solidFill>
                  <a:schemeClr val="bg1"/>
                </a:solidFill>
                <a:latin typeface="+mn-lt"/>
                <a:sym typeface="+mn-ea"/>
              </a:rPr>
            </a:br>
            <a:br>
              <a:rPr lang="en-US" altLang="zh-CN" sz="4800" b="1" dirty="0">
                <a:solidFill>
                  <a:schemeClr val="bg1"/>
                </a:solidFill>
                <a:sym typeface="+mn-ea"/>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endParaRPr lang="en-US" altLang="zh-CN" sz="4800" b="1" dirty="0">
              <a:solidFill>
                <a:schemeClr val="bg1"/>
              </a:solidFill>
            </a:endParaRPr>
          </a:p>
        </p:txBody>
      </p:sp>
      <p:pic>
        <p:nvPicPr>
          <p:cNvPr id="4" name="内容占位符 3" descr="th (1)"/>
          <p:cNvPicPr>
            <a:picLocks noGrp="1" noChangeAspect="1"/>
          </p:cNvPicPr>
          <p:nvPr>
            <p:ph idx="1"/>
          </p:nvPr>
        </p:nvPicPr>
        <p:blipFill>
          <a:blip r:embed="rId1" cstate="print"/>
          <a:stretch>
            <a:fillRect/>
          </a:stretch>
        </p:blipFill>
        <p:spPr>
          <a:xfrm>
            <a:off x="8134985" y="365125"/>
            <a:ext cx="3924300" cy="1438275"/>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175" y="-17145"/>
            <a:ext cx="12183745" cy="6861175"/>
          </a:xfrm>
          <a:solidFill>
            <a:srgbClr val="C00000">
              <a:alpha val="78000"/>
            </a:srgbClr>
          </a:solidFill>
        </p:spPr>
        <p:txBody>
          <a:bodyPr>
            <a:normAutofit fontScale="90000"/>
          </a:bodyPr>
          <a:lstStyle/>
          <a:p>
            <a:br>
              <a:rPr lang="en-US" altLang="zh-CN" sz="4800" b="1" dirty="0">
                <a:solidFill>
                  <a:schemeClr val="bg1"/>
                </a:solidFill>
              </a:rPr>
            </a:br>
            <a:r>
              <a:rPr lang="en-US" altLang="zh-CN" sz="4800" b="1" dirty="0">
                <a:solidFill>
                  <a:schemeClr val="bg1"/>
                </a:solidFill>
              </a:rPr>
              <a:t>      </a:t>
            </a:r>
            <a:r>
              <a:rPr lang="en-US" altLang="zh-CN" dirty="0">
                <a:solidFill>
                  <a:schemeClr val="bg1"/>
                </a:solidFill>
                <a:latin typeface="华文琥珀" panose="02010800040101010101" charset="-122"/>
                <a:ea typeface="华文琥珀" panose="02010800040101010101" charset="-122"/>
              </a:rPr>
              <a:t> </a:t>
            </a:r>
            <a:br>
              <a:rPr lang="en-US" altLang="zh-CN" dirty="0">
                <a:solidFill>
                  <a:schemeClr val="bg1"/>
                </a:solidFill>
                <a:latin typeface="华文琥珀" panose="02010800040101010101" charset="-122"/>
                <a:ea typeface="华文琥珀" panose="02010800040101010101" charset="-122"/>
              </a:rPr>
            </a:br>
            <a:br>
              <a:rPr lang="en-US" altLang="zh-CN" dirty="0">
                <a:solidFill>
                  <a:schemeClr val="bg1"/>
                </a:solidFill>
                <a:latin typeface="华文琥珀" panose="02010800040101010101" charset="-122"/>
                <a:ea typeface="华文琥珀" panose="02010800040101010101" charset="-122"/>
              </a:rPr>
            </a:br>
            <a:br>
              <a:rPr lang="en-US" altLang="zh-CN" dirty="0">
                <a:solidFill>
                  <a:schemeClr val="bg1"/>
                </a:solidFill>
                <a:latin typeface="华文琥珀" panose="02010800040101010101" charset="-122"/>
                <a:ea typeface="华文琥珀" panose="02010800040101010101" charset="-122"/>
              </a:rPr>
            </a:br>
            <a:br>
              <a:rPr lang="en-US" altLang="zh-CN" dirty="0">
                <a:solidFill>
                  <a:schemeClr val="bg1"/>
                </a:solidFill>
                <a:latin typeface="华文琥珀" panose="02010800040101010101" charset="-122"/>
                <a:ea typeface="华文琥珀" panose="02010800040101010101" charset="-122"/>
              </a:rPr>
            </a:br>
            <a:br>
              <a:rPr lang="en-US" altLang="zh-CN" dirty="0">
                <a:solidFill>
                  <a:schemeClr val="bg1"/>
                </a:solidFill>
                <a:latin typeface="华文琥珀" panose="02010800040101010101" charset="-122"/>
                <a:ea typeface="华文琥珀" panose="02010800040101010101" charset="-122"/>
              </a:rPr>
            </a:br>
            <a:br>
              <a:rPr lang="en-US" altLang="zh-CN" dirty="0">
                <a:solidFill>
                  <a:schemeClr val="bg1"/>
                </a:solidFill>
                <a:latin typeface="华文琥珀" panose="02010800040101010101" charset="-122"/>
                <a:ea typeface="华文琥珀" panose="02010800040101010101" charset="-122"/>
              </a:rPr>
            </a:br>
            <a:br>
              <a:rPr lang="en-US" altLang="zh-CN" dirty="0">
                <a:solidFill>
                  <a:schemeClr val="bg1"/>
                </a:solidFill>
                <a:latin typeface="华文琥珀" panose="02010800040101010101" charset="-122"/>
                <a:ea typeface="华文琥珀" panose="02010800040101010101" charset="-122"/>
              </a:rPr>
            </a:br>
            <a:r>
              <a:rPr lang="en-US" altLang="zh-CN" dirty="0">
                <a:solidFill>
                  <a:schemeClr val="bg1"/>
                </a:solidFill>
                <a:latin typeface="华文琥珀" panose="02010800040101010101" charset="-122"/>
                <a:ea typeface="华文琥珀" panose="02010800040101010101" charset="-122"/>
              </a:rPr>
              <a:t>              </a:t>
            </a:r>
            <a:r>
              <a:rPr lang="en-US" altLang="zh-CN" dirty="0" err="1">
                <a:solidFill>
                  <a:srgbClr val="FFFD0B"/>
                </a:solidFill>
                <a:latin typeface="华文琥珀" panose="02010800040101010101" charset="-122"/>
                <a:ea typeface="华文琥珀" panose="02010800040101010101" charset="-122"/>
              </a:rPr>
              <a:t>直接引语和间接引语</a:t>
            </a:r>
            <a:br>
              <a:rPr lang="en-US" altLang="zh-CN" dirty="0">
                <a:solidFill>
                  <a:srgbClr val="FFFD0B"/>
                </a:solidFill>
                <a:latin typeface="华文琥珀" panose="02010800040101010101" charset="-122"/>
                <a:ea typeface="华文琥珀" panose="02010800040101010101" charset="-122"/>
              </a:rPr>
            </a:br>
            <a:br>
              <a:rPr lang="en-US" altLang="zh-CN" sz="4800" b="1" dirty="0">
                <a:solidFill>
                  <a:schemeClr val="bg1"/>
                </a:solidFill>
              </a:rPr>
            </a:br>
            <a:br>
              <a:rPr lang="en-US" altLang="zh-CN" sz="4800" b="1" dirty="0">
                <a:solidFill>
                  <a:schemeClr val="bg1"/>
                </a:solidFill>
              </a:rPr>
            </a:br>
            <a:r>
              <a:rPr lang="en-US" altLang="zh-CN" sz="4800" b="1" dirty="0">
                <a:solidFill>
                  <a:schemeClr val="bg1"/>
                </a:solidFill>
              </a:rPr>
              <a:t>  </a:t>
            </a:r>
            <a:r>
              <a:rPr lang="en-US" altLang="zh-CN" sz="4000" b="1" dirty="0" err="1">
                <a:solidFill>
                  <a:schemeClr val="bg1"/>
                </a:solidFill>
                <a:latin typeface="华文中宋" panose="02010600040101010101" charset="-122"/>
                <a:ea typeface="华文中宋" panose="02010600040101010101" charset="-122"/>
              </a:rPr>
              <a:t>直接引语：原封不动的重复第三方的话，为直接引语</a:t>
            </a:r>
            <a:r>
              <a:rPr lang="en-US" altLang="zh-CN" sz="4000" b="1" dirty="0">
                <a:solidFill>
                  <a:schemeClr val="bg1"/>
                </a:solidFill>
                <a:latin typeface="华文中宋" panose="02010600040101010101" charset="-122"/>
                <a:ea typeface="华文中宋" panose="02010600040101010101" charset="-122"/>
              </a:rPr>
              <a:t>。</a:t>
            </a:r>
            <a:br>
              <a:rPr lang="en-US" altLang="zh-CN" sz="4000" b="1" dirty="0">
                <a:solidFill>
                  <a:schemeClr val="bg1"/>
                </a:solidFill>
                <a:latin typeface="华文中宋" panose="02010600040101010101" charset="-122"/>
                <a:ea typeface="华文中宋" panose="02010600040101010101" charset="-122"/>
              </a:rPr>
            </a:br>
            <a:r>
              <a:rPr lang="en-US" altLang="zh-CN" sz="4000" b="1" dirty="0">
                <a:solidFill>
                  <a:schemeClr val="bg1"/>
                </a:solidFill>
                <a:latin typeface="华文中宋" panose="02010600040101010101" charset="-122"/>
                <a:ea typeface="华文中宋" panose="02010600040101010101" charset="-122"/>
              </a:rPr>
              <a:t>  </a:t>
            </a:r>
            <a:r>
              <a:rPr lang="en-US" altLang="zh-CN" sz="4000" b="1" dirty="0" err="1">
                <a:solidFill>
                  <a:schemeClr val="bg1"/>
                </a:solidFill>
                <a:latin typeface="华文中宋" panose="02010600040101010101" charset="-122"/>
                <a:ea typeface="华文中宋" panose="02010600040101010101" charset="-122"/>
              </a:rPr>
              <a:t>间接引语：</a:t>
            </a:r>
            <a:r>
              <a:rPr lang="en-US" altLang="zh-CN" sz="4000" b="1" dirty="0" err="1" smtClean="0">
                <a:solidFill>
                  <a:schemeClr val="bg1"/>
                </a:solidFill>
                <a:latin typeface="华文中宋" panose="02010600040101010101" charset="-122"/>
                <a:ea typeface="华文中宋" panose="02010600040101010101" charset="-122"/>
              </a:rPr>
              <a:t>把别人的话</a:t>
            </a:r>
            <a:r>
              <a:rPr lang="zh-CN" altLang="en-US" sz="4000" b="1" dirty="0" smtClean="0">
                <a:solidFill>
                  <a:schemeClr val="bg1"/>
                </a:solidFill>
                <a:latin typeface="华文中宋" panose="02010600040101010101" charset="-122"/>
                <a:ea typeface="华文中宋" panose="02010600040101010101" charset="-122"/>
              </a:rPr>
              <a:t>转</a:t>
            </a:r>
            <a:r>
              <a:rPr lang="en-US" altLang="zh-CN" sz="4000" b="1" dirty="0" err="1" smtClean="0">
                <a:solidFill>
                  <a:schemeClr val="bg1"/>
                </a:solidFill>
                <a:latin typeface="华文中宋" panose="02010600040101010101" charset="-122"/>
                <a:ea typeface="华文中宋" panose="02010600040101010101" charset="-122"/>
              </a:rPr>
              <a:t>为自己的表述</a:t>
            </a:r>
            <a:r>
              <a:rPr lang="en-US" altLang="zh-CN" sz="4000" b="1" dirty="0" err="1">
                <a:solidFill>
                  <a:schemeClr val="bg1"/>
                </a:solidFill>
                <a:latin typeface="华文中宋" panose="02010600040101010101" charset="-122"/>
                <a:ea typeface="华文中宋" panose="02010600040101010101" charset="-122"/>
              </a:rPr>
              <a:t>，称为间接引语</a:t>
            </a:r>
            <a:r>
              <a:rPr lang="en-US" altLang="zh-CN" sz="4000" b="1" dirty="0">
                <a:solidFill>
                  <a:schemeClr val="bg1"/>
                </a:solidFill>
                <a:latin typeface="华文中宋" panose="02010600040101010101" charset="-122"/>
                <a:ea typeface="华文中宋" panose="02010600040101010101" charset="-122"/>
              </a:rPr>
              <a:t>。</a:t>
            </a:r>
            <a:br>
              <a:rPr lang="en-US" altLang="zh-CN" sz="4000" b="1" dirty="0">
                <a:solidFill>
                  <a:schemeClr val="bg1"/>
                </a:solidFill>
                <a:latin typeface="华文中宋" panose="02010600040101010101" charset="-122"/>
                <a:ea typeface="华文中宋" panose="02010600040101010101" charset="-122"/>
              </a:rPr>
            </a:br>
            <a:br>
              <a:rPr lang="en-US" altLang="zh-CN" sz="4000" b="1" dirty="0">
                <a:solidFill>
                  <a:schemeClr val="bg1"/>
                </a:solidFill>
                <a:latin typeface="华文中宋" panose="02010600040101010101" charset="-122"/>
                <a:ea typeface="华文中宋" panose="02010600040101010101" charset="-122"/>
              </a:rPr>
            </a:br>
            <a:r>
              <a:rPr lang="en-US" altLang="zh-CN" sz="4000" b="1" dirty="0">
                <a:solidFill>
                  <a:schemeClr val="bg1"/>
                </a:solidFill>
                <a:latin typeface="华文中宋" panose="02010600040101010101" charset="-122"/>
                <a:ea typeface="华文中宋" panose="02010600040101010101" charset="-122"/>
              </a:rPr>
              <a:t>     Paul </a:t>
            </a:r>
            <a:r>
              <a:rPr lang="en-US" altLang="zh-CN" sz="4000" b="1" dirty="0" err="1">
                <a:solidFill>
                  <a:schemeClr val="bg1"/>
                </a:solidFill>
                <a:latin typeface="华文中宋" panose="02010600040101010101" charset="-122"/>
                <a:ea typeface="华文中宋" panose="02010600040101010101" charset="-122"/>
              </a:rPr>
              <a:t>dit</a:t>
            </a:r>
            <a:r>
              <a:rPr lang="en-US" altLang="zh-CN" sz="4000" b="1" dirty="0">
                <a:solidFill>
                  <a:schemeClr val="bg1"/>
                </a:solidFill>
                <a:latin typeface="华文中宋" panose="02010600040101010101" charset="-122"/>
                <a:ea typeface="华文中宋" panose="02010600040101010101" charset="-122"/>
              </a:rPr>
              <a:t>: &lt;&lt; Je pars </a:t>
            </a:r>
            <a:r>
              <a:rPr lang="en-US" altLang="zh-CN" sz="4000" b="1" dirty="0" err="1">
                <a:solidFill>
                  <a:schemeClr val="bg1"/>
                </a:solidFill>
                <a:latin typeface="华文中宋" panose="02010600040101010101" charset="-122"/>
                <a:ea typeface="华文中宋" panose="02010600040101010101" charset="-122"/>
              </a:rPr>
              <a:t>samdi</a:t>
            </a:r>
            <a:r>
              <a:rPr lang="en-US" altLang="zh-CN" sz="4000" b="1" dirty="0">
                <a:solidFill>
                  <a:schemeClr val="bg1"/>
                </a:solidFill>
                <a:latin typeface="华文中宋" panose="02010600040101010101" charset="-122"/>
                <a:ea typeface="华文中宋" panose="02010600040101010101" charset="-122"/>
              </a:rPr>
              <a:t>.&gt;&gt;</a:t>
            </a:r>
            <a:br>
              <a:rPr lang="en-US" altLang="zh-CN" sz="4000" b="1" dirty="0">
                <a:solidFill>
                  <a:schemeClr val="bg1"/>
                </a:solidFill>
                <a:latin typeface="华文中宋" panose="02010600040101010101" charset="-122"/>
                <a:ea typeface="华文中宋" panose="02010600040101010101" charset="-122"/>
              </a:rPr>
            </a:br>
            <a:br>
              <a:rPr lang="en-US" altLang="zh-CN" sz="4000" b="1" dirty="0">
                <a:solidFill>
                  <a:schemeClr val="bg1"/>
                </a:solidFill>
                <a:latin typeface="华文中宋" panose="02010600040101010101" charset="-122"/>
                <a:ea typeface="华文中宋" panose="02010600040101010101" charset="-122"/>
              </a:rPr>
            </a:br>
            <a:r>
              <a:rPr lang="en-US" altLang="zh-CN" sz="4000" b="1" dirty="0">
                <a:solidFill>
                  <a:schemeClr val="bg1"/>
                </a:solidFill>
                <a:latin typeface="华文中宋" panose="02010600040101010101" charset="-122"/>
                <a:ea typeface="华文中宋" panose="02010600040101010101" charset="-122"/>
              </a:rPr>
              <a:t>     Paul </a:t>
            </a:r>
            <a:r>
              <a:rPr lang="en-US" altLang="zh-CN" sz="4000" b="1" dirty="0" err="1">
                <a:solidFill>
                  <a:schemeClr val="bg1"/>
                </a:solidFill>
                <a:latin typeface="华文中宋" panose="02010600040101010101" charset="-122"/>
                <a:ea typeface="华文中宋" panose="02010600040101010101" charset="-122"/>
              </a:rPr>
              <a:t>dit</a:t>
            </a:r>
            <a:r>
              <a:rPr lang="en-US" altLang="zh-CN" sz="4000" b="1" dirty="0">
                <a:solidFill>
                  <a:schemeClr val="bg1"/>
                </a:solidFill>
                <a:latin typeface="华文中宋" panose="02010600040101010101" charset="-122"/>
                <a:ea typeface="华文中宋" panose="02010600040101010101" charset="-122"/>
              </a:rPr>
              <a:t> </a:t>
            </a:r>
            <a:r>
              <a:rPr lang="en-US" altLang="zh-CN" sz="4000" b="1" dirty="0" err="1">
                <a:solidFill>
                  <a:schemeClr val="bg1"/>
                </a:solidFill>
                <a:latin typeface="华文中宋" panose="02010600040101010101" charset="-122"/>
                <a:ea typeface="华文中宋" panose="02010600040101010101" charset="-122"/>
              </a:rPr>
              <a:t>qu'il</a:t>
            </a:r>
            <a:r>
              <a:rPr lang="en-US" altLang="zh-CN" sz="4000" b="1" dirty="0">
                <a:solidFill>
                  <a:schemeClr val="bg1"/>
                </a:solidFill>
                <a:latin typeface="华文中宋" panose="02010600040101010101" charset="-122"/>
                <a:ea typeface="华文中宋" panose="02010600040101010101" charset="-122"/>
              </a:rPr>
              <a:t> part </a:t>
            </a:r>
            <a:r>
              <a:rPr lang="en-US" altLang="zh-CN" sz="4000" b="1" dirty="0" err="1">
                <a:solidFill>
                  <a:schemeClr val="bg1"/>
                </a:solidFill>
                <a:latin typeface="华文中宋" panose="02010600040101010101" charset="-122"/>
                <a:ea typeface="华文中宋" panose="02010600040101010101" charset="-122"/>
              </a:rPr>
              <a:t>samedi</a:t>
            </a:r>
            <a:r>
              <a:rPr lang="en-US" altLang="zh-CN" sz="4000" b="1" dirty="0">
                <a:solidFill>
                  <a:schemeClr val="bg1"/>
                </a:solidFill>
                <a:latin typeface="华文中宋" panose="02010600040101010101" charset="-122"/>
                <a:ea typeface="华文中宋" panose="02010600040101010101" charset="-122"/>
              </a:rPr>
              <a:t>.</a:t>
            </a:r>
            <a:br>
              <a:rPr lang="en-US" altLang="zh-CN" sz="4000" b="1" dirty="0">
                <a:solidFill>
                  <a:schemeClr val="bg1"/>
                </a:solidFill>
                <a:latin typeface="华文中宋" panose="02010600040101010101" charset="-122"/>
                <a:ea typeface="华文中宋" panose="02010600040101010101" charset="-122"/>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endParaRPr lang="en-US" altLang="zh-CN" sz="4800" b="1" dirty="0">
              <a:solidFill>
                <a:schemeClr val="bg1"/>
              </a:solidFill>
            </a:endParaRPr>
          </a:p>
        </p:txBody>
      </p:sp>
      <p:pic>
        <p:nvPicPr>
          <p:cNvPr id="4" name="内容占位符 3" descr="th (1)"/>
          <p:cNvPicPr>
            <a:picLocks noGrp="1" noChangeAspect="1"/>
          </p:cNvPicPr>
          <p:nvPr>
            <p:ph idx="1"/>
          </p:nvPr>
        </p:nvPicPr>
        <p:blipFill>
          <a:blip r:embed="rId1" cstate="print"/>
          <a:stretch>
            <a:fillRect/>
          </a:stretch>
        </p:blipFill>
        <p:spPr>
          <a:xfrm>
            <a:off x="8134985" y="365125"/>
            <a:ext cx="3924300" cy="1438275"/>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175" y="-17145"/>
            <a:ext cx="12183745" cy="6861175"/>
          </a:xfrm>
          <a:solidFill>
            <a:srgbClr val="C00000">
              <a:alpha val="78000"/>
            </a:srgbClr>
          </a:solidFill>
        </p:spPr>
        <p:txBody>
          <a:bodyPr>
            <a:normAutofit fontScale="90000"/>
          </a:bodyPr>
          <a:lstStyle/>
          <a:p>
            <a:br>
              <a:rPr lang="en-US" altLang="zh-CN" sz="4800" b="1">
                <a:solidFill>
                  <a:schemeClr val="bg1"/>
                </a:solidFill>
              </a:rPr>
            </a:br>
            <a:r>
              <a:rPr lang="en-US" altLang="zh-CN" sz="4800" b="1">
                <a:solidFill>
                  <a:schemeClr val="bg1"/>
                </a:solidFill>
              </a:rPr>
              <a:t>        </a:t>
            </a:r>
            <a:br>
              <a:rPr lang="en-US" altLang="zh-CN" sz="4800" b="1">
                <a:solidFill>
                  <a:schemeClr val="bg1"/>
                </a:solidFill>
              </a:rPr>
            </a:br>
            <a:br>
              <a:rPr lang="en-US" altLang="zh-CN" sz="4800" b="1">
                <a:solidFill>
                  <a:schemeClr val="bg1"/>
                </a:solidFill>
              </a:rPr>
            </a:br>
            <a:br>
              <a:rPr lang="en-US" altLang="zh-CN" sz="4800" b="1">
                <a:solidFill>
                  <a:schemeClr val="bg1"/>
                </a:solidFill>
              </a:rPr>
            </a:br>
            <a:r>
              <a:rPr lang="en-US" altLang="zh-CN" sz="4800" b="1">
                <a:solidFill>
                  <a:schemeClr val="bg1"/>
                </a:solidFill>
              </a:rPr>
              <a:t> </a:t>
            </a:r>
            <a:br>
              <a:rPr lang="en-US" altLang="zh-CN" sz="4800" b="1">
                <a:solidFill>
                  <a:schemeClr val="bg1"/>
                </a:solidFill>
              </a:rPr>
            </a:br>
            <a:br>
              <a:rPr lang="en-US" altLang="zh-CN" sz="4800" b="1">
                <a:solidFill>
                  <a:schemeClr val="bg1"/>
                </a:solidFill>
              </a:rPr>
            </a:br>
            <a:r>
              <a:rPr lang="en-US" altLang="zh-CN" sz="4800" b="1">
                <a:solidFill>
                  <a:schemeClr val="bg1"/>
                </a:solidFill>
              </a:rPr>
              <a:t>                  </a:t>
            </a:r>
            <a:br>
              <a:rPr lang="en-US" altLang="zh-CN" sz="4800" b="1">
                <a:solidFill>
                  <a:schemeClr val="bg1"/>
                </a:solidFill>
              </a:rPr>
            </a:br>
            <a:br>
              <a:rPr lang="en-US" altLang="zh-CN" sz="4800" b="1">
                <a:solidFill>
                  <a:schemeClr val="bg1"/>
                </a:solidFill>
              </a:rPr>
            </a:br>
            <a:br>
              <a:rPr lang="en-US" altLang="zh-CN" sz="4800" b="1">
                <a:solidFill>
                  <a:schemeClr val="bg1"/>
                </a:solidFill>
              </a:rPr>
            </a:br>
            <a:r>
              <a:rPr lang="en-US" altLang="zh-CN" sz="4800" b="1">
                <a:solidFill>
                  <a:schemeClr val="bg1"/>
                </a:solidFill>
              </a:rPr>
              <a:t>                    </a:t>
            </a:r>
            <a:r>
              <a:rPr lang="en-US" altLang="zh-CN" sz="4800">
                <a:solidFill>
                  <a:srgbClr val="FFFD0B"/>
                </a:solidFill>
                <a:latin typeface="华文琥珀" panose="02010800040101010101" charset="-122"/>
                <a:ea typeface="华文琥珀" panose="02010800040101010101" charset="-122"/>
                <a:sym typeface="+mn-ea"/>
              </a:rPr>
              <a:t>间接引语</a:t>
            </a:r>
            <a:r>
              <a:rPr lang="zh-CN" altLang="en-US" sz="4800">
                <a:solidFill>
                  <a:srgbClr val="FFFD0B"/>
                </a:solidFill>
                <a:latin typeface="华文琥珀" panose="02010800040101010101" charset="-122"/>
                <a:ea typeface="华文琥珀" panose="02010800040101010101" charset="-122"/>
                <a:sym typeface="+mn-ea"/>
              </a:rPr>
              <a:t>的构成</a:t>
            </a:r>
            <a:br>
              <a:rPr lang="zh-CN" altLang="en-US" sz="4800">
                <a:solidFill>
                  <a:srgbClr val="FFFD0B"/>
                </a:solidFill>
                <a:latin typeface="华文琥珀" panose="02010800040101010101" charset="-122"/>
                <a:ea typeface="华文琥珀" panose="02010800040101010101" charset="-122"/>
                <a:sym typeface="+mn-ea"/>
              </a:rPr>
            </a:br>
            <a:br>
              <a:rPr lang="zh-CN" altLang="en-US" sz="4800">
                <a:solidFill>
                  <a:srgbClr val="FFFD0B"/>
                </a:solidFill>
                <a:latin typeface="华文琥珀" panose="02010800040101010101" charset="-122"/>
                <a:ea typeface="华文琥珀" panose="02010800040101010101" charset="-122"/>
                <a:sym typeface="+mn-ea"/>
              </a:rPr>
            </a:br>
            <a:br>
              <a:rPr lang="zh-CN" altLang="en-US" sz="4800">
                <a:solidFill>
                  <a:srgbClr val="FFFD0B"/>
                </a:solidFill>
                <a:latin typeface="华文琥珀" panose="02010800040101010101" charset="-122"/>
                <a:ea typeface="华文琥珀" panose="02010800040101010101" charset="-122"/>
                <a:sym typeface="+mn-ea"/>
              </a:rPr>
            </a:br>
            <a:r>
              <a:rPr lang="zh-CN" altLang="en-US" sz="4800">
                <a:solidFill>
                  <a:srgbClr val="FFFD0B"/>
                </a:solidFill>
                <a:latin typeface="华文琥珀" panose="02010800040101010101" charset="-122"/>
                <a:ea typeface="华文琥珀" panose="02010800040101010101" charset="-122"/>
                <a:sym typeface="+mn-ea"/>
              </a:rPr>
              <a:t>  </a:t>
            </a:r>
            <a:r>
              <a:rPr lang="en-US" altLang="zh-CN" sz="4000">
                <a:solidFill>
                  <a:srgbClr val="FFFD0B"/>
                </a:solidFill>
                <a:latin typeface="华文中宋" panose="02010600040101010101" charset="-122"/>
                <a:ea typeface="华文中宋" panose="02010600040101010101" charset="-122"/>
                <a:sym typeface="+mn-ea"/>
              </a:rPr>
              <a:t>1.</a:t>
            </a:r>
            <a:r>
              <a:rPr lang="zh-CN" altLang="en-US" sz="4000">
                <a:solidFill>
                  <a:srgbClr val="FFFD0B"/>
                </a:solidFill>
                <a:latin typeface="华文中宋" panose="02010600040101010101" charset="-122"/>
                <a:ea typeface="华文中宋" panose="02010600040101010101" charset="-122"/>
                <a:sym typeface="+mn-ea"/>
              </a:rPr>
              <a:t>直接引语是陈述句，间接引语用</a:t>
            </a:r>
            <a:r>
              <a:rPr lang="en-US" altLang="zh-CN" sz="4000">
                <a:solidFill>
                  <a:srgbClr val="FFFD0B"/>
                </a:solidFill>
                <a:latin typeface="华文中宋" panose="02010600040101010101" charset="-122"/>
                <a:ea typeface="华文中宋" panose="02010600040101010101" charset="-122"/>
                <a:sym typeface="+mn-ea"/>
              </a:rPr>
              <a:t>que</a:t>
            </a:r>
            <a:r>
              <a:rPr lang="zh-CN" altLang="en-US" sz="4000">
                <a:solidFill>
                  <a:srgbClr val="FFFD0B"/>
                </a:solidFill>
                <a:latin typeface="华文中宋" panose="02010600040101010101" charset="-122"/>
                <a:ea typeface="华文中宋" panose="02010600040101010101" charset="-122"/>
                <a:sym typeface="+mn-ea"/>
              </a:rPr>
              <a:t>来连接</a:t>
            </a:r>
            <a:br>
              <a:rPr lang="zh-CN" altLang="en-US" sz="4000">
                <a:solidFill>
                  <a:srgbClr val="FFFD0B"/>
                </a:solidFill>
                <a:latin typeface="华文中宋" panose="02010600040101010101" charset="-122"/>
                <a:ea typeface="华文中宋" panose="02010600040101010101" charset="-122"/>
                <a:sym typeface="+mn-ea"/>
              </a:rPr>
            </a:br>
            <a:br>
              <a:rPr lang="zh-CN" altLang="en-US" sz="4000">
                <a:solidFill>
                  <a:srgbClr val="FFFD0B"/>
                </a:solidFill>
                <a:latin typeface="华文中宋" panose="02010600040101010101" charset="-122"/>
                <a:ea typeface="华文中宋" panose="02010600040101010101" charset="-122"/>
                <a:sym typeface="+mn-ea"/>
              </a:rPr>
            </a:br>
            <a:r>
              <a:rPr lang="zh-CN" altLang="en-US" sz="4000">
                <a:solidFill>
                  <a:srgbClr val="FFFD0B"/>
                </a:solidFill>
                <a:latin typeface="华文中宋" panose="02010600040101010101" charset="-122"/>
                <a:ea typeface="华文中宋" panose="02010600040101010101" charset="-122"/>
                <a:sym typeface="+mn-ea"/>
              </a:rPr>
              <a:t>     </a:t>
            </a:r>
            <a:r>
              <a:rPr lang="en-US" altLang="zh-CN" sz="4000">
                <a:solidFill>
                  <a:schemeClr val="bg1"/>
                </a:solidFill>
                <a:latin typeface="华文中宋" panose="02010600040101010101" charset="-122"/>
                <a:ea typeface="华文中宋" panose="02010600040101010101" charset="-122"/>
                <a:sym typeface="+mn-ea"/>
              </a:rPr>
              <a:t>Il dit: &lt;&lt; Je ne peux pas sortir.&gt;&gt;</a:t>
            </a:r>
            <a:br>
              <a:rPr lang="en-US" altLang="zh-CN" sz="4000">
                <a:solidFill>
                  <a:schemeClr val="bg1"/>
                </a:solidFill>
                <a:latin typeface="华文中宋" panose="02010600040101010101" charset="-122"/>
                <a:ea typeface="华文中宋" panose="02010600040101010101" charset="-122"/>
                <a:sym typeface="+mn-ea"/>
              </a:rPr>
            </a:br>
            <a:r>
              <a:rPr lang="en-US" altLang="zh-CN" sz="4000">
                <a:solidFill>
                  <a:schemeClr val="bg1"/>
                </a:solidFill>
                <a:latin typeface="华文中宋" panose="02010600040101010101" charset="-122"/>
                <a:ea typeface="华文中宋" panose="02010600040101010101" charset="-122"/>
                <a:sym typeface="+mn-ea"/>
              </a:rPr>
              <a:t>     Il dit qu'il ne peut pas sortir.</a:t>
            </a:r>
            <a:br>
              <a:rPr lang="zh-CN" altLang="en-US" sz="4000">
                <a:solidFill>
                  <a:schemeClr val="bg1"/>
                </a:solidFill>
                <a:latin typeface="华文中宋" panose="02010600040101010101" charset="-122"/>
                <a:ea typeface="华文中宋" panose="02010600040101010101" charset="-122"/>
                <a:sym typeface="+mn-ea"/>
              </a:rPr>
            </a:br>
            <a:br>
              <a:rPr lang="zh-CN" altLang="en-US" sz="4800">
                <a:solidFill>
                  <a:srgbClr val="FFFD0B"/>
                </a:solidFill>
                <a:latin typeface="华文琥珀" panose="02010800040101010101" charset="-122"/>
                <a:ea typeface="华文琥珀" panose="02010800040101010101" charset="-122"/>
                <a:sym typeface="+mn-ea"/>
              </a:rPr>
            </a:br>
            <a:br>
              <a:rPr lang="en-US" altLang="zh-CN" sz="4800" b="1">
                <a:solidFill>
                  <a:schemeClr val="bg1"/>
                </a:solidFill>
              </a:rPr>
            </a:br>
            <a:br>
              <a:rPr lang="en-US" altLang="zh-CN" sz="4800" b="1">
                <a:solidFill>
                  <a:schemeClr val="bg1"/>
                </a:solidFill>
              </a:rPr>
            </a:br>
            <a:br>
              <a:rPr lang="en-US" altLang="zh-CN" sz="4800" b="1">
                <a:solidFill>
                  <a:schemeClr val="bg1"/>
                </a:solidFill>
              </a:rPr>
            </a:br>
            <a:br>
              <a:rPr lang="en-US" altLang="zh-CN" sz="4800" b="1">
                <a:solidFill>
                  <a:schemeClr val="bg1"/>
                </a:solidFill>
              </a:rPr>
            </a:br>
            <a:br>
              <a:rPr lang="en-US" altLang="zh-CN" sz="4800" b="1">
                <a:solidFill>
                  <a:schemeClr val="bg1"/>
                </a:solidFill>
              </a:rPr>
            </a:br>
            <a:br>
              <a:rPr lang="en-US" altLang="zh-CN" sz="4800" b="1">
                <a:solidFill>
                  <a:schemeClr val="bg1"/>
                </a:solidFill>
              </a:rPr>
            </a:br>
            <a:br>
              <a:rPr lang="en-US" altLang="zh-CN" sz="4800" b="1">
                <a:solidFill>
                  <a:schemeClr val="bg1"/>
                </a:solidFill>
              </a:rPr>
            </a:br>
            <a:br>
              <a:rPr lang="en-US" altLang="zh-CN" sz="4800" b="1">
                <a:solidFill>
                  <a:schemeClr val="bg1"/>
                </a:solidFill>
              </a:rPr>
            </a:br>
            <a:br>
              <a:rPr lang="en-US" altLang="zh-CN" sz="4800" b="1">
                <a:solidFill>
                  <a:schemeClr val="bg1"/>
                </a:solidFill>
              </a:rPr>
            </a:br>
            <a:br>
              <a:rPr lang="en-US" altLang="zh-CN" sz="4800" b="1">
                <a:solidFill>
                  <a:schemeClr val="bg1"/>
                </a:solidFill>
              </a:rPr>
            </a:br>
            <a:endParaRPr lang="en-US" altLang="zh-CN" sz="4800" b="1">
              <a:solidFill>
                <a:schemeClr val="bg1"/>
              </a:solidFill>
            </a:endParaRPr>
          </a:p>
        </p:txBody>
      </p:sp>
      <p:pic>
        <p:nvPicPr>
          <p:cNvPr id="4" name="内容占位符 3" descr="th (1)"/>
          <p:cNvPicPr>
            <a:picLocks noGrp="1" noChangeAspect="1"/>
          </p:cNvPicPr>
          <p:nvPr>
            <p:ph idx="1"/>
          </p:nvPr>
        </p:nvPicPr>
        <p:blipFill>
          <a:blip r:embed="rId1" cstate="print"/>
          <a:stretch>
            <a:fillRect/>
          </a:stretch>
        </p:blipFill>
        <p:spPr>
          <a:xfrm>
            <a:off x="8134985" y="365125"/>
            <a:ext cx="3924300" cy="1438275"/>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175" y="-17145"/>
            <a:ext cx="12183745" cy="6861175"/>
          </a:xfrm>
          <a:solidFill>
            <a:srgbClr val="C00000">
              <a:alpha val="78000"/>
            </a:srgbClr>
          </a:solidFill>
        </p:spPr>
        <p:txBody>
          <a:bodyPr>
            <a:normAutofit fontScale="90000"/>
          </a:bodyPr>
          <a:lstStyle/>
          <a:p>
            <a:br>
              <a:rPr lang="en-US" altLang="zh-CN" sz="4800" b="1" dirty="0">
                <a:solidFill>
                  <a:schemeClr val="bg1"/>
                </a:solidFill>
              </a:rPr>
            </a:br>
            <a:r>
              <a:rPr lang="en-US" altLang="zh-CN" sz="4800" b="1" dirty="0">
                <a:solidFill>
                  <a:schemeClr val="bg1"/>
                </a:solidFill>
              </a:rPr>
              <a:t>        </a:t>
            </a: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r>
              <a:rPr lang="en-US" altLang="zh-CN" sz="4800" b="1" dirty="0">
                <a:solidFill>
                  <a:schemeClr val="bg1"/>
                </a:solidFill>
              </a:rPr>
              <a:t> </a:t>
            </a:r>
            <a:br>
              <a:rPr lang="en-US" altLang="zh-CN" sz="4800" b="1" dirty="0">
                <a:solidFill>
                  <a:schemeClr val="bg1"/>
                </a:solidFill>
              </a:rPr>
            </a:br>
            <a:br>
              <a:rPr lang="en-US" altLang="zh-CN" sz="4800" b="1" dirty="0">
                <a:solidFill>
                  <a:schemeClr val="bg1"/>
                </a:solidFill>
              </a:rPr>
            </a:br>
            <a:r>
              <a:rPr lang="en-US" altLang="zh-CN" sz="4800" b="1" dirty="0">
                <a:solidFill>
                  <a:schemeClr val="bg1"/>
                </a:solidFill>
              </a:rPr>
              <a:t>                  </a:t>
            </a: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r>
              <a:rPr lang="en-US" altLang="zh-CN" sz="4800" b="1" dirty="0">
                <a:solidFill>
                  <a:schemeClr val="bg1"/>
                </a:solidFill>
              </a:rPr>
              <a:t>                    </a:t>
            </a:r>
            <a:r>
              <a:rPr lang="en-US" altLang="zh-CN" sz="4800" dirty="0" err="1">
                <a:solidFill>
                  <a:srgbClr val="FFFD0B"/>
                </a:solidFill>
                <a:latin typeface="华文琥珀" panose="02010800040101010101" charset="-122"/>
                <a:ea typeface="华文琥珀" panose="02010800040101010101" charset="-122"/>
                <a:sym typeface="+mn-ea"/>
              </a:rPr>
              <a:t>间接引语</a:t>
            </a:r>
            <a:r>
              <a:rPr lang="zh-CN" altLang="en-US" sz="4800" dirty="0">
                <a:solidFill>
                  <a:srgbClr val="FFFD0B"/>
                </a:solidFill>
                <a:latin typeface="华文琥珀" panose="02010800040101010101" charset="-122"/>
                <a:ea typeface="华文琥珀" panose="02010800040101010101" charset="-122"/>
                <a:sym typeface="+mn-ea"/>
              </a:rPr>
              <a:t>的构成</a:t>
            </a:r>
            <a:br>
              <a:rPr lang="zh-CN" altLang="en-US" sz="4800" dirty="0">
                <a:solidFill>
                  <a:srgbClr val="FFFD0B"/>
                </a:solidFill>
                <a:latin typeface="华文琥珀" panose="02010800040101010101" charset="-122"/>
                <a:ea typeface="华文琥珀" panose="02010800040101010101" charset="-122"/>
                <a:sym typeface="+mn-ea"/>
              </a:rPr>
            </a:br>
            <a:br>
              <a:rPr lang="zh-CN" altLang="en-US" sz="4800" dirty="0">
                <a:solidFill>
                  <a:srgbClr val="FFFD0B"/>
                </a:solidFill>
                <a:latin typeface="华文琥珀" panose="02010800040101010101" charset="-122"/>
                <a:ea typeface="华文琥珀" panose="02010800040101010101" charset="-122"/>
                <a:sym typeface="+mn-ea"/>
              </a:rPr>
            </a:br>
            <a:br>
              <a:rPr lang="zh-CN" altLang="en-US" sz="4800" dirty="0">
                <a:solidFill>
                  <a:srgbClr val="FFFD0B"/>
                </a:solidFill>
                <a:latin typeface="华文琥珀" panose="02010800040101010101" charset="-122"/>
                <a:ea typeface="华文琥珀" panose="02010800040101010101" charset="-122"/>
                <a:sym typeface="+mn-ea"/>
              </a:rPr>
            </a:br>
            <a:r>
              <a:rPr lang="zh-CN" altLang="en-US" sz="4800" dirty="0">
                <a:solidFill>
                  <a:srgbClr val="FFFD0B"/>
                </a:solidFill>
                <a:latin typeface="华文琥珀" panose="02010800040101010101" charset="-122"/>
                <a:ea typeface="华文琥珀" panose="02010800040101010101" charset="-122"/>
                <a:sym typeface="+mn-ea"/>
              </a:rPr>
              <a:t>  </a:t>
            </a:r>
            <a:r>
              <a:rPr lang="en-US" altLang="zh-CN" sz="4800" dirty="0">
                <a:solidFill>
                  <a:srgbClr val="FFFD0B"/>
                </a:solidFill>
                <a:latin typeface="华文中宋" panose="02010600040101010101" charset="-122"/>
                <a:ea typeface="华文中宋" panose="02010600040101010101" charset="-122"/>
                <a:sym typeface="+mn-ea"/>
              </a:rPr>
              <a:t>1</a:t>
            </a:r>
            <a:r>
              <a:rPr lang="en-US" altLang="zh-CN" sz="4000" dirty="0">
                <a:solidFill>
                  <a:srgbClr val="FFFD0B"/>
                </a:solidFill>
                <a:latin typeface="华文中宋" panose="02010600040101010101" charset="-122"/>
                <a:ea typeface="华文中宋" panose="02010600040101010101" charset="-122"/>
                <a:sym typeface="+mn-ea"/>
              </a:rPr>
              <a:t>.</a:t>
            </a:r>
            <a:r>
              <a:rPr lang="zh-CN" altLang="en-US" sz="4000" dirty="0">
                <a:solidFill>
                  <a:srgbClr val="FFFD0B"/>
                </a:solidFill>
                <a:latin typeface="华文中宋" panose="02010600040101010101" charset="-122"/>
                <a:ea typeface="华文中宋" panose="02010600040101010101" charset="-122"/>
                <a:sym typeface="+mn-ea"/>
              </a:rPr>
              <a:t>直接引语是疑问句，间接引语分三种情况</a:t>
            </a:r>
            <a:br>
              <a:rPr lang="zh-CN" altLang="en-US" sz="4000" dirty="0">
                <a:solidFill>
                  <a:srgbClr val="FFFD0B"/>
                </a:solidFill>
                <a:latin typeface="华文中宋" panose="02010600040101010101" charset="-122"/>
                <a:ea typeface="华文中宋" panose="02010600040101010101" charset="-122"/>
                <a:sym typeface="+mn-ea"/>
              </a:rPr>
            </a:br>
            <a:br>
              <a:rPr lang="zh-CN" altLang="en-US" sz="4000" dirty="0">
                <a:solidFill>
                  <a:srgbClr val="FFFD0B"/>
                </a:solidFill>
                <a:latin typeface="华文中宋" panose="02010600040101010101" charset="-122"/>
                <a:ea typeface="华文中宋" panose="02010600040101010101" charset="-122"/>
                <a:sym typeface="+mn-ea"/>
              </a:rPr>
            </a:br>
            <a:r>
              <a:rPr lang="zh-CN" altLang="en-US" sz="4000" dirty="0">
                <a:solidFill>
                  <a:srgbClr val="FFFD0B"/>
                </a:solidFill>
                <a:latin typeface="华文中宋" panose="02010600040101010101" charset="-122"/>
                <a:ea typeface="华文中宋" panose="02010600040101010101" charset="-122"/>
                <a:sym typeface="+mn-ea"/>
              </a:rPr>
              <a:t>   </a:t>
            </a:r>
            <a:r>
              <a:rPr lang="en-US" altLang="zh-CN" sz="4000" dirty="0">
                <a:solidFill>
                  <a:srgbClr val="FFFD0B"/>
                </a:solidFill>
                <a:latin typeface="华文中宋" panose="02010600040101010101" charset="-122"/>
                <a:ea typeface="华文中宋" panose="02010600040101010101" charset="-122"/>
                <a:sym typeface="+mn-ea"/>
              </a:rPr>
              <a:t>1</a:t>
            </a:r>
            <a:r>
              <a:rPr lang="zh-CN" altLang="en-US" sz="4000" dirty="0">
                <a:solidFill>
                  <a:srgbClr val="FFFD0B"/>
                </a:solidFill>
                <a:latin typeface="华文中宋" panose="02010600040101010101" charset="-122"/>
                <a:ea typeface="华文中宋" panose="02010600040101010101" charset="-122"/>
                <a:sym typeface="+mn-ea"/>
              </a:rPr>
              <a:t>）一般疑问句（回答用</a:t>
            </a:r>
            <a:r>
              <a:rPr lang="en-US" altLang="zh-CN" sz="4000" dirty="0" err="1">
                <a:solidFill>
                  <a:srgbClr val="FFFD0B"/>
                </a:solidFill>
                <a:latin typeface="华文中宋" panose="02010600040101010101" charset="-122"/>
                <a:ea typeface="华文中宋" panose="02010600040101010101" charset="-122"/>
                <a:sym typeface="+mn-ea"/>
              </a:rPr>
              <a:t>oui</a:t>
            </a:r>
            <a:r>
              <a:rPr lang="zh-CN" altLang="en-US" sz="4000" dirty="0">
                <a:solidFill>
                  <a:srgbClr val="FFFD0B"/>
                </a:solidFill>
                <a:latin typeface="华文中宋" panose="02010600040101010101" charset="-122"/>
                <a:ea typeface="华文中宋" panose="02010600040101010101" charset="-122"/>
                <a:sym typeface="+mn-ea"/>
              </a:rPr>
              <a:t>或</a:t>
            </a:r>
            <a:r>
              <a:rPr lang="en-US" altLang="zh-CN" sz="4000" dirty="0">
                <a:solidFill>
                  <a:srgbClr val="FFFD0B"/>
                </a:solidFill>
                <a:latin typeface="华文中宋" panose="02010600040101010101" charset="-122"/>
                <a:ea typeface="华文中宋" panose="02010600040101010101" charset="-122"/>
                <a:sym typeface="+mn-ea"/>
              </a:rPr>
              <a:t>non), </a:t>
            </a:r>
            <a:r>
              <a:rPr lang="zh-CN" altLang="en-US" sz="4000" dirty="0">
                <a:solidFill>
                  <a:srgbClr val="FFFD0B"/>
                </a:solidFill>
                <a:latin typeface="华文中宋" panose="02010600040101010101" charset="-122"/>
                <a:ea typeface="华文中宋" panose="02010600040101010101" charset="-122"/>
                <a:sym typeface="+mn-ea"/>
              </a:rPr>
              <a:t>用连词</a:t>
            </a:r>
            <a:r>
              <a:rPr lang="en-US" altLang="zh-CN" sz="4000" dirty="0" err="1">
                <a:solidFill>
                  <a:srgbClr val="FFFD0B"/>
                </a:solidFill>
                <a:latin typeface="华文中宋" panose="02010600040101010101" charset="-122"/>
                <a:ea typeface="华文中宋" panose="02010600040101010101" charset="-122"/>
                <a:sym typeface="+mn-ea"/>
              </a:rPr>
              <a:t>si</a:t>
            </a:r>
            <a:r>
              <a:rPr lang="en-US" altLang="zh-CN" sz="4000" dirty="0">
                <a:solidFill>
                  <a:srgbClr val="FFFD0B"/>
                </a:solidFill>
                <a:latin typeface="华文中宋" panose="02010600040101010101" charset="-122"/>
                <a:ea typeface="华文中宋" panose="02010600040101010101" charset="-122"/>
                <a:sym typeface="+mn-ea"/>
              </a:rPr>
              <a:t>(</a:t>
            </a:r>
            <a:r>
              <a:rPr lang="zh-CN" altLang="en-US" sz="4000" dirty="0">
                <a:solidFill>
                  <a:srgbClr val="FFFD0B"/>
                </a:solidFill>
                <a:latin typeface="华文中宋" panose="02010600040101010101" charset="-122"/>
                <a:ea typeface="华文中宋" panose="02010600040101010101" charset="-122"/>
                <a:sym typeface="+mn-ea"/>
              </a:rPr>
              <a:t>相当于英语     的</a:t>
            </a:r>
            <a:r>
              <a:rPr lang="en-US" altLang="zh-CN" sz="4000" dirty="0">
                <a:solidFill>
                  <a:srgbClr val="FFFD0B"/>
                </a:solidFill>
                <a:latin typeface="华文中宋" panose="02010600040101010101" charset="-122"/>
                <a:ea typeface="华文中宋" panose="02010600040101010101" charset="-122"/>
                <a:sym typeface="+mn-ea"/>
              </a:rPr>
              <a:t>if)</a:t>
            </a:r>
            <a:r>
              <a:rPr lang="zh-CN" altLang="en-US" sz="4000" dirty="0">
                <a:solidFill>
                  <a:srgbClr val="FFFD0B"/>
                </a:solidFill>
                <a:latin typeface="华文中宋" panose="02010600040101010101" charset="-122"/>
                <a:ea typeface="华文中宋" panose="02010600040101010101" charset="-122"/>
                <a:sym typeface="+mn-ea"/>
              </a:rPr>
              <a:t>与主句动词相连。</a:t>
            </a:r>
            <a:br>
              <a:rPr lang="zh-CN" altLang="en-US" sz="4000" dirty="0">
                <a:solidFill>
                  <a:srgbClr val="FFFD0B"/>
                </a:solidFill>
                <a:latin typeface="华文中宋" panose="02010600040101010101" charset="-122"/>
                <a:ea typeface="华文中宋" panose="02010600040101010101" charset="-122"/>
                <a:sym typeface="+mn-ea"/>
              </a:rPr>
            </a:br>
            <a:r>
              <a:rPr lang="zh-CN" altLang="en-US" sz="4000" dirty="0">
                <a:solidFill>
                  <a:srgbClr val="FFFD0B"/>
                </a:solidFill>
                <a:latin typeface="华文中宋" panose="02010600040101010101" charset="-122"/>
                <a:ea typeface="华文中宋" panose="02010600040101010101" charset="-122"/>
                <a:sym typeface="+mn-ea"/>
              </a:rPr>
              <a:t>    </a:t>
            </a:r>
            <a:r>
              <a:rPr lang="zh-CN" altLang="en-US" sz="4000" dirty="0">
                <a:solidFill>
                  <a:schemeClr val="bg1"/>
                </a:solidFill>
                <a:latin typeface="华文中宋" panose="02010600040101010101" charset="-122"/>
                <a:ea typeface="华文中宋" panose="02010600040101010101" charset="-122"/>
                <a:sym typeface="+mn-ea"/>
              </a:rPr>
              <a:t> </a:t>
            </a:r>
            <a:r>
              <a:rPr lang="en-US" altLang="zh-CN" sz="4000" dirty="0" err="1">
                <a:solidFill>
                  <a:schemeClr val="bg1"/>
                </a:solidFill>
                <a:latin typeface="华文中宋" panose="02010600040101010101" charset="-122"/>
                <a:ea typeface="华文中宋" panose="02010600040101010101" charset="-122"/>
                <a:sym typeface="+mn-ea"/>
              </a:rPr>
              <a:t>Est-ce</a:t>
            </a:r>
            <a:r>
              <a:rPr lang="en-US" altLang="zh-CN" sz="4000" dirty="0">
                <a:solidFill>
                  <a:schemeClr val="bg1"/>
                </a:solidFill>
                <a:latin typeface="华文中宋" panose="02010600040101010101" charset="-122"/>
                <a:ea typeface="华文中宋" panose="02010600040101010101" charset="-122"/>
                <a:sym typeface="+mn-ea"/>
              </a:rPr>
              <a:t> </a:t>
            </a:r>
            <a:r>
              <a:rPr lang="en-US" altLang="zh-CN" sz="4000" dirty="0" err="1">
                <a:solidFill>
                  <a:schemeClr val="bg1"/>
                </a:solidFill>
                <a:latin typeface="华文中宋" panose="02010600040101010101" charset="-122"/>
                <a:ea typeface="华文中宋" panose="02010600040101010101" charset="-122"/>
                <a:sym typeface="+mn-ea"/>
              </a:rPr>
              <a:t>qu'elle</a:t>
            </a:r>
            <a:r>
              <a:rPr lang="en-US" altLang="zh-CN" sz="4000" dirty="0">
                <a:solidFill>
                  <a:schemeClr val="bg1"/>
                </a:solidFill>
                <a:latin typeface="华文中宋" panose="02010600040101010101" charset="-122"/>
                <a:ea typeface="华文中宋" panose="02010600040101010101" charset="-122"/>
                <a:sym typeface="+mn-ea"/>
              </a:rPr>
              <a:t> </a:t>
            </a:r>
            <a:r>
              <a:rPr lang="en-US" altLang="zh-CN" sz="4000" dirty="0" err="1">
                <a:solidFill>
                  <a:schemeClr val="bg1"/>
                </a:solidFill>
                <a:latin typeface="华文中宋" panose="02010600040101010101" charset="-122"/>
                <a:ea typeface="华文中宋" panose="02010600040101010101" charset="-122"/>
                <a:sym typeface="+mn-ea"/>
              </a:rPr>
              <a:t>est</a:t>
            </a:r>
            <a:r>
              <a:rPr lang="en-US" altLang="zh-CN" sz="4000" dirty="0">
                <a:solidFill>
                  <a:schemeClr val="bg1"/>
                </a:solidFill>
                <a:latin typeface="华文中宋" panose="02010600040101010101" charset="-122"/>
                <a:ea typeface="华文中宋" panose="02010600040101010101" charset="-122"/>
                <a:sym typeface="+mn-ea"/>
              </a:rPr>
              <a:t> </a:t>
            </a:r>
            <a:r>
              <a:rPr lang="en-US" altLang="zh-CN" sz="4000" dirty="0" err="1">
                <a:solidFill>
                  <a:schemeClr val="bg1"/>
                </a:solidFill>
                <a:latin typeface="华文中宋" panose="02010600040101010101" charset="-122"/>
                <a:ea typeface="华文中宋" panose="02010600040101010101" charset="-122"/>
                <a:sym typeface="+mn-ea"/>
              </a:rPr>
              <a:t>partie</a:t>
            </a:r>
            <a:r>
              <a:rPr lang="en-US" altLang="zh-CN" sz="4000" dirty="0">
                <a:solidFill>
                  <a:schemeClr val="bg1"/>
                </a:solidFill>
                <a:latin typeface="华文中宋" panose="02010600040101010101" charset="-122"/>
                <a:ea typeface="华文中宋" panose="02010600040101010101" charset="-122"/>
                <a:sym typeface="+mn-ea"/>
              </a:rPr>
              <a:t>?</a:t>
            </a:r>
            <a:br>
              <a:rPr lang="en-US" altLang="zh-CN" sz="4000" dirty="0">
                <a:solidFill>
                  <a:schemeClr val="bg1"/>
                </a:solidFill>
                <a:latin typeface="华文中宋" panose="02010600040101010101" charset="-122"/>
                <a:ea typeface="华文中宋" panose="02010600040101010101" charset="-122"/>
                <a:sym typeface="+mn-ea"/>
              </a:rPr>
            </a:br>
            <a:r>
              <a:rPr lang="en-US" altLang="zh-CN" sz="4000" dirty="0">
                <a:solidFill>
                  <a:schemeClr val="bg1"/>
                </a:solidFill>
                <a:latin typeface="华文中宋" panose="02010600040101010101" charset="-122"/>
                <a:ea typeface="华文中宋" panose="02010600040101010101" charset="-122"/>
                <a:sym typeface="+mn-ea"/>
              </a:rPr>
              <a:t>     Je ne sais pas </a:t>
            </a:r>
            <a:r>
              <a:rPr lang="en-US" altLang="zh-CN" sz="4000" dirty="0" err="1">
                <a:solidFill>
                  <a:schemeClr val="bg1"/>
                </a:solidFill>
                <a:latin typeface="华文中宋" panose="02010600040101010101" charset="-122"/>
                <a:ea typeface="华文中宋" panose="02010600040101010101" charset="-122"/>
                <a:sym typeface="+mn-ea"/>
              </a:rPr>
              <a:t>si</a:t>
            </a:r>
            <a:r>
              <a:rPr lang="en-US" altLang="zh-CN" sz="4000" dirty="0">
                <a:solidFill>
                  <a:schemeClr val="bg1"/>
                </a:solidFill>
                <a:latin typeface="华文中宋" panose="02010600040101010101" charset="-122"/>
                <a:ea typeface="华文中宋" panose="02010600040101010101" charset="-122"/>
                <a:sym typeface="+mn-ea"/>
              </a:rPr>
              <a:t> </a:t>
            </a:r>
            <a:r>
              <a:rPr lang="en-US" altLang="zh-CN" sz="4000" dirty="0" err="1">
                <a:solidFill>
                  <a:schemeClr val="bg1"/>
                </a:solidFill>
                <a:latin typeface="华文中宋" panose="02010600040101010101" charset="-122"/>
                <a:ea typeface="华文中宋" panose="02010600040101010101" charset="-122"/>
                <a:sym typeface="+mn-ea"/>
              </a:rPr>
              <a:t>elle</a:t>
            </a:r>
            <a:r>
              <a:rPr lang="en-US" altLang="zh-CN" sz="4000" dirty="0">
                <a:solidFill>
                  <a:schemeClr val="bg1"/>
                </a:solidFill>
                <a:latin typeface="华文中宋" panose="02010600040101010101" charset="-122"/>
                <a:ea typeface="华文中宋" panose="02010600040101010101" charset="-122"/>
                <a:sym typeface="+mn-ea"/>
              </a:rPr>
              <a:t> </a:t>
            </a:r>
            <a:r>
              <a:rPr lang="en-US" altLang="zh-CN" sz="4000" dirty="0" err="1">
                <a:solidFill>
                  <a:schemeClr val="bg1"/>
                </a:solidFill>
                <a:latin typeface="华文中宋" panose="02010600040101010101" charset="-122"/>
                <a:ea typeface="华文中宋" panose="02010600040101010101" charset="-122"/>
                <a:sym typeface="+mn-ea"/>
              </a:rPr>
              <a:t>est</a:t>
            </a:r>
            <a:r>
              <a:rPr lang="en-US" altLang="zh-CN" sz="4000" dirty="0">
                <a:solidFill>
                  <a:schemeClr val="bg1"/>
                </a:solidFill>
                <a:latin typeface="华文中宋" panose="02010600040101010101" charset="-122"/>
                <a:ea typeface="华文中宋" panose="02010600040101010101" charset="-122"/>
                <a:sym typeface="+mn-ea"/>
              </a:rPr>
              <a:t> </a:t>
            </a:r>
            <a:r>
              <a:rPr lang="en-US" altLang="zh-CN" sz="4000" dirty="0" err="1" smtClean="0">
                <a:solidFill>
                  <a:schemeClr val="bg1"/>
                </a:solidFill>
                <a:latin typeface="华文中宋" panose="02010600040101010101" charset="-122"/>
                <a:ea typeface="华文中宋" panose="02010600040101010101" charset="-122"/>
                <a:sym typeface="+mn-ea"/>
              </a:rPr>
              <a:t>partie</a:t>
            </a:r>
            <a:r>
              <a:rPr lang="en-US" altLang="zh-CN" sz="4000" dirty="0">
                <a:solidFill>
                  <a:schemeClr val="bg1"/>
                </a:solidFill>
                <a:latin typeface="华文中宋" panose="02010600040101010101" charset="-122"/>
                <a:ea typeface="华文中宋" panose="02010600040101010101" charset="-122"/>
                <a:sym typeface="+mn-ea"/>
              </a:rPr>
              <a:t>.</a:t>
            </a: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endParaRPr lang="en-US" altLang="zh-CN" sz="4800" b="1" dirty="0">
              <a:solidFill>
                <a:schemeClr val="bg1"/>
              </a:solidFill>
            </a:endParaRPr>
          </a:p>
        </p:txBody>
      </p:sp>
      <p:pic>
        <p:nvPicPr>
          <p:cNvPr id="4" name="内容占位符 3" descr="th (1)"/>
          <p:cNvPicPr>
            <a:picLocks noGrp="1" noChangeAspect="1"/>
          </p:cNvPicPr>
          <p:nvPr>
            <p:ph idx="1"/>
          </p:nvPr>
        </p:nvPicPr>
        <p:blipFill>
          <a:blip r:embed="rId1" cstate="print"/>
          <a:stretch>
            <a:fillRect/>
          </a:stretch>
        </p:blipFill>
        <p:spPr>
          <a:xfrm>
            <a:off x="8134985" y="365125"/>
            <a:ext cx="3924300" cy="1438275"/>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175" y="-17145"/>
            <a:ext cx="12183745" cy="6861175"/>
          </a:xfrm>
          <a:solidFill>
            <a:srgbClr val="C00000">
              <a:alpha val="78000"/>
            </a:srgbClr>
          </a:solidFill>
        </p:spPr>
        <p:txBody>
          <a:bodyPr>
            <a:normAutofit fontScale="90000"/>
          </a:bodyPr>
          <a:lstStyle/>
          <a:p>
            <a:br>
              <a:rPr lang="en-US" altLang="zh-CN" sz="4800" b="1" dirty="0">
                <a:solidFill>
                  <a:schemeClr val="bg1"/>
                </a:solidFill>
              </a:rPr>
            </a:br>
            <a:r>
              <a:rPr lang="en-US" altLang="zh-CN" sz="4800" b="1" dirty="0">
                <a:solidFill>
                  <a:schemeClr val="bg1"/>
                </a:solidFill>
              </a:rPr>
              <a:t>        </a:t>
            </a: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r>
              <a:rPr lang="en-US" altLang="zh-CN" sz="4800" b="1" dirty="0">
                <a:solidFill>
                  <a:schemeClr val="bg1"/>
                </a:solidFill>
              </a:rPr>
              <a:t> </a:t>
            </a:r>
            <a:br>
              <a:rPr lang="en-US" altLang="zh-CN" sz="4800" b="1" dirty="0">
                <a:solidFill>
                  <a:schemeClr val="bg1"/>
                </a:solidFill>
              </a:rPr>
            </a:br>
            <a:br>
              <a:rPr lang="en-US" altLang="zh-CN" sz="4800" b="1" dirty="0">
                <a:solidFill>
                  <a:schemeClr val="bg1"/>
                </a:solidFill>
              </a:rPr>
            </a:br>
            <a:r>
              <a:rPr lang="en-US" altLang="zh-CN" sz="4800" b="1" dirty="0">
                <a:solidFill>
                  <a:schemeClr val="bg1"/>
                </a:solidFill>
              </a:rPr>
              <a:t>                  </a:t>
            </a:r>
            <a:br>
              <a:rPr lang="en-US" altLang="zh-CN" sz="4800" b="1" dirty="0">
                <a:solidFill>
                  <a:schemeClr val="bg1"/>
                </a:solidFill>
              </a:rPr>
            </a:br>
            <a:r>
              <a:rPr lang="en-US" altLang="zh-CN" sz="4800" b="1" dirty="0">
                <a:solidFill>
                  <a:schemeClr val="bg1"/>
                </a:solidFill>
              </a:rPr>
              <a:t>                    </a:t>
            </a:r>
            <a:r>
              <a:rPr lang="en-US" altLang="zh-CN" sz="4800" dirty="0" err="1">
                <a:solidFill>
                  <a:srgbClr val="FFFD0B"/>
                </a:solidFill>
                <a:latin typeface="华文琥珀" panose="02010800040101010101" charset="-122"/>
                <a:ea typeface="华文琥珀" panose="02010800040101010101" charset="-122"/>
                <a:sym typeface="+mn-ea"/>
              </a:rPr>
              <a:t>间接引语</a:t>
            </a:r>
            <a:r>
              <a:rPr lang="zh-CN" altLang="en-US" sz="4800" dirty="0">
                <a:solidFill>
                  <a:srgbClr val="FFFD0B"/>
                </a:solidFill>
                <a:latin typeface="华文琥珀" panose="02010800040101010101" charset="-122"/>
                <a:ea typeface="华文琥珀" panose="02010800040101010101" charset="-122"/>
                <a:sym typeface="+mn-ea"/>
              </a:rPr>
              <a:t>的构成</a:t>
            </a:r>
            <a:br>
              <a:rPr lang="zh-CN" altLang="en-US" sz="4800" dirty="0">
                <a:solidFill>
                  <a:srgbClr val="FFFD0B"/>
                </a:solidFill>
                <a:latin typeface="华文琥珀" panose="02010800040101010101" charset="-122"/>
                <a:ea typeface="华文琥珀" panose="02010800040101010101" charset="-122"/>
                <a:sym typeface="+mn-ea"/>
              </a:rPr>
            </a:br>
            <a:br>
              <a:rPr lang="zh-CN" altLang="en-US" sz="4800" dirty="0">
                <a:solidFill>
                  <a:srgbClr val="FFFD0B"/>
                </a:solidFill>
                <a:latin typeface="华文琥珀" panose="02010800040101010101" charset="-122"/>
                <a:ea typeface="华文琥珀" panose="02010800040101010101" charset="-122"/>
                <a:sym typeface="+mn-ea"/>
              </a:rPr>
            </a:br>
            <a:r>
              <a:rPr lang="zh-CN" altLang="en-US" sz="4800" dirty="0">
                <a:solidFill>
                  <a:srgbClr val="FFFD0B"/>
                </a:solidFill>
                <a:latin typeface="华文琥珀" panose="02010800040101010101" charset="-122"/>
                <a:ea typeface="华文琥珀" panose="02010800040101010101" charset="-122"/>
                <a:sym typeface="+mn-ea"/>
              </a:rPr>
              <a:t>  </a:t>
            </a:r>
            <a:br>
              <a:rPr lang="zh-CN" altLang="en-US" sz="4000" dirty="0">
                <a:solidFill>
                  <a:srgbClr val="FFFD0B"/>
                </a:solidFill>
                <a:latin typeface="华文中宋" panose="02010600040101010101" charset="-122"/>
                <a:ea typeface="华文中宋" panose="02010600040101010101" charset="-122"/>
                <a:sym typeface="+mn-ea"/>
              </a:rPr>
            </a:br>
            <a:r>
              <a:rPr lang="zh-CN" altLang="en-US" sz="4000" dirty="0">
                <a:solidFill>
                  <a:srgbClr val="FFFD0B"/>
                </a:solidFill>
                <a:latin typeface="华文中宋" panose="02010600040101010101" charset="-122"/>
                <a:ea typeface="华文中宋" panose="02010600040101010101" charset="-122"/>
                <a:sym typeface="+mn-ea"/>
              </a:rPr>
              <a:t>   </a:t>
            </a:r>
            <a:r>
              <a:rPr lang="en-US" altLang="zh-CN" sz="4000" dirty="0">
                <a:solidFill>
                  <a:srgbClr val="FFFD0B"/>
                </a:solidFill>
                <a:latin typeface="华文中宋" panose="02010600040101010101" charset="-122"/>
                <a:ea typeface="华文中宋" panose="02010600040101010101" charset="-122"/>
                <a:sym typeface="+mn-ea"/>
              </a:rPr>
              <a:t>2</a:t>
            </a:r>
            <a:r>
              <a:rPr lang="zh-CN" altLang="en-US" sz="4000" dirty="0">
                <a:solidFill>
                  <a:srgbClr val="FFFD0B"/>
                </a:solidFill>
                <a:latin typeface="华文中宋" panose="02010600040101010101" charset="-122"/>
                <a:ea typeface="华文中宋" panose="02010600040101010101" charset="-122"/>
                <a:sym typeface="+mn-ea"/>
              </a:rPr>
              <a:t>）特殊疑问句</a:t>
            </a:r>
            <a:r>
              <a:rPr lang="en-US" altLang="zh-CN" sz="4000" dirty="0">
                <a:solidFill>
                  <a:srgbClr val="FFFD0B"/>
                </a:solidFill>
                <a:latin typeface="华文中宋" panose="02010600040101010101" charset="-122"/>
                <a:ea typeface="华文中宋" panose="02010600040101010101" charset="-122"/>
                <a:sym typeface="+mn-ea"/>
              </a:rPr>
              <a:t>, </a:t>
            </a:r>
            <a:r>
              <a:rPr lang="zh-CN" altLang="en-US" sz="4000" dirty="0">
                <a:solidFill>
                  <a:srgbClr val="FFFD0B"/>
                </a:solidFill>
                <a:latin typeface="华文中宋" panose="02010600040101010101" charset="-122"/>
                <a:ea typeface="华文中宋" panose="02010600040101010101" charset="-122"/>
                <a:sym typeface="+mn-ea"/>
              </a:rPr>
              <a:t>保留原来的疑问词</a:t>
            </a:r>
            <a:br>
              <a:rPr lang="en-US" altLang="zh-CN" sz="4000" dirty="0">
                <a:solidFill>
                  <a:srgbClr val="FFFD0B"/>
                </a:solidFill>
                <a:latin typeface="华文中宋" panose="02010600040101010101" charset="-122"/>
                <a:ea typeface="华文中宋" panose="02010600040101010101" charset="-122"/>
                <a:sym typeface="+mn-ea"/>
              </a:rPr>
            </a:br>
            <a:r>
              <a:rPr lang="zh-CN" altLang="en-US" sz="4000" dirty="0">
                <a:solidFill>
                  <a:srgbClr val="FFFD0B"/>
                </a:solidFill>
                <a:latin typeface="华文中宋" panose="02010600040101010101" charset="-122"/>
                <a:ea typeface="华文中宋" panose="02010600040101010101" charset="-122"/>
                <a:sym typeface="+mn-ea"/>
              </a:rPr>
              <a:t>   </a:t>
            </a:r>
            <a:br>
              <a:rPr lang="zh-CN" altLang="en-US" sz="4000" dirty="0">
                <a:solidFill>
                  <a:srgbClr val="FFFD0B"/>
                </a:solidFill>
                <a:latin typeface="华文中宋" panose="02010600040101010101" charset="-122"/>
                <a:ea typeface="华文中宋" panose="02010600040101010101" charset="-122"/>
                <a:sym typeface="+mn-ea"/>
              </a:rPr>
            </a:br>
            <a:r>
              <a:rPr lang="zh-CN" altLang="en-US" sz="4000" dirty="0">
                <a:solidFill>
                  <a:srgbClr val="FFFD0B"/>
                </a:solidFill>
                <a:latin typeface="华文中宋" panose="02010600040101010101" charset="-122"/>
                <a:ea typeface="华文中宋" panose="02010600040101010101" charset="-122"/>
                <a:sym typeface="+mn-ea"/>
              </a:rPr>
              <a:t>   </a:t>
            </a:r>
            <a:r>
              <a:rPr lang="en-US" altLang="zh-CN" sz="4000" dirty="0">
                <a:solidFill>
                  <a:schemeClr val="bg1"/>
                </a:solidFill>
                <a:latin typeface="+mn-lt"/>
                <a:ea typeface="华文中宋" panose="02010600040101010101" charset="-122"/>
                <a:sym typeface="+mn-ea"/>
              </a:rPr>
              <a:t>&lt;&lt;</a:t>
            </a:r>
            <a:r>
              <a:rPr lang="en-US" altLang="zh-CN" sz="4000" dirty="0" err="1">
                <a:solidFill>
                  <a:schemeClr val="bg1"/>
                </a:solidFill>
                <a:latin typeface="+mn-lt"/>
                <a:ea typeface="华文中宋" panose="02010600040101010101" charset="-122"/>
                <a:sym typeface="+mn-ea"/>
              </a:rPr>
              <a:t>Où</a:t>
            </a:r>
            <a:r>
              <a:rPr lang="en-US" altLang="zh-CN" sz="4000" dirty="0">
                <a:solidFill>
                  <a:schemeClr val="bg1"/>
                </a:solidFill>
                <a:latin typeface="+mn-lt"/>
                <a:ea typeface="华文中宋" panose="02010600040101010101" charset="-122"/>
                <a:sym typeface="+mn-ea"/>
              </a:rPr>
              <a:t> </a:t>
            </a:r>
            <a:r>
              <a:rPr lang="en-US" altLang="zh-CN" sz="4000" dirty="0" err="1">
                <a:solidFill>
                  <a:schemeClr val="bg1"/>
                </a:solidFill>
                <a:latin typeface="+mn-lt"/>
                <a:ea typeface="华文中宋" panose="02010600040101010101" charset="-122"/>
                <a:sym typeface="+mn-ea"/>
              </a:rPr>
              <a:t>est</a:t>
            </a:r>
            <a:r>
              <a:rPr lang="en-US" altLang="zh-CN" sz="4000" dirty="0">
                <a:solidFill>
                  <a:schemeClr val="bg1"/>
                </a:solidFill>
                <a:latin typeface="+mn-lt"/>
                <a:ea typeface="华文中宋" panose="02010600040101010101" charset="-122"/>
                <a:sym typeface="+mn-ea"/>
              </a:rPr>
              <a:t> le </a:t>
            </a:r>
            <a:r>
              <a:rPr lang="en-US" altLang="zh-CN" sz="4000" dirty="0" err="1">
                <a:solidFill>
                  <a:schemeClr val="bg1"/>
                </a:solidFill>
                <a:latin typeface="+mn-lt"/>
                <a:ea typeface="华文中宋" panose="02010600040101010101" charset="-122"/>
                <a:sym typeface="+mn-ea"/>
              </a:rPr>
              <a:t>cinéma</a:t>
            </a:r>
            <a:r>
              <a:rPr lang="en-US" altLang="zh-CN" sz="4000" dirty="0">
                <a:solidFill>
                  <a:schemeClr val="bg1"/>
                </a:solidFill>
                <a:latin typeface="+mn-lt"/>
                <a:ea typeface="华文中宋" panose="02010600040101010101" charset="-122"/>
                <a:sym typeface="+mn-ea"/>
              </a:rPr>
              <a:t>?&gt;&gt;</a:t>
            </a:r>
            <a:br>
              <a:rPr lang="en-US" altLang="zh-CN" sz="4000" dirty="0">
                <a:solidFill>
                  <a:schemeClr val="bg1"/>
                </a:solidFill>
                <a:latin typeface="+mn-lt"/>
                <a:ea typeface="华文中宋" panose="02010600040101010101" charset="-122"/>
                <a:sym typeface="+mn-ea"/>
              </a:rPr>
            </a:br>
            <a:r>
              <a:rPr lang="en-US" altLang="zh-CN" sz="4000" dirty="0">
                <a:solidFill>
                  <a:schemeClr val="bg1"/>
                </a:solidFill>
                <a:latin typeface="+mn-lt"/>
                <a:ea typeface="华文中宋" panose="02010600040101010101" charset="-122"/>
                <a:sym typeface="+mn-ea"/>
              </a:rPr>
              <a:t>     Je ne sais pas </a:t>
            </a:r>
            <a:r>
              <a:rPr lang="en-US" altLang="zh-CN" sz="4000" dirty="0" err="1">
                <a:solidFill>
                  <a:schemeClr val="bg1"/>
                </a:solidFill>
                <a:latin typeface="+mn-lt"/>
                <a:ea typeface="华文中宋" panose="02010600040101010101" charset="-122"/>
                <a:sym typeface="+mn-ea"/>
              </a:rPr>
              <a:t>où</a:t>
            </a:r>
            <a:r>
              <a:rPr lang="en-US" altLang="zh-CN" sz="4000" dirty="0">
                <a:solidFill>
                  <a:schemeClr val="bg1"/>
                </a:solidFill>
                <a:latin typeface="+mn-lt"/>
                <a:ea typeface="华文中宋" panose="02010600040101010101" charset="-122"/>
                <a:sym typeface="+mn-ea"/>
              </a:rPr>
              <a:t> </a:t>
            </a:r>
            <a:r>
              <a:rPr lang="en-US" altLang="zh-CN" sz="4000" dirty="0" err="1">
                <a:solidFill>
                  <a:schemeClr val="bg1"/>
                </a:solidFill>
                <a:latin typeface="+mn-lt"/>
                <a:ea typeface="华文中宋" panose="02010600040101010101" charset="-122"/>
                <a:sym typeface="+mn-ea"/>
              </a:rPr>
              <a:t>est</a:t>
            </a:r>
            <a:r>
              <a:rPr lang="en-US" altLang="zh-CN" sz="4000" dirty="0">
                <a:solidFill>
                  <a:schemeClr val="bg1"/>
                </a:solidFill>
                <a:latin typeface="+mn-lt"/>
                <a:ea typeface="华文中宋" panose="02010600040101010101" charset="-122"/>
                <a:sym typeface="+mn-ea"/>
              </a:rPr>
              <a:t> le </a:t>
            </a:r>
            <a:r>
              <a:rPr lang="en-US" altLang="zh-CN" sz="4000" dirty="0" err="1">
                <a:solidFill>
                  <a:schemeClr val="bg1"/>
                </a:solidFill>
                <a:latin typeface="+mn-lt"/>
                <a:ea typeface="华文中宋" panose="02010600040101010101" charset="-122"/>
                <a:sym typeface="+mn-ea"/>
              </a:rPr>
              <a:t>cinéma</a:t>
            </a:r>
            <a:r>
              <a:rPr lang="en-US" altLang="zh-CN" sz="4000" dirty="0">
                <a:solidFill>
                  <a:schemeClr val="bg1"/>
                </a:solidFill>
                <a:latin typeface="+mn-lt"/>
                <a:ea typeface="华文中宋" panose="02010600040101010101" charset="-122"/>
                <a:sym typeface="+mn-ea"/>
              </a:rPr>
              <a:t>.</a:t>
            </a:r>
            <a:br>
              <a:rPr lang="en-US" altLang="zh-CN" sz="4000" dirty="0">
                <a:solidFill>
                  <a:schemeClr val="bg1"/>
                </a:solidFill>
                <a:latin typeface="+mn-lt"/>
                <a:ea typeface="华文中宋" panose="02010600040101010101" charset="-122"/>
                <a:sym typeface="+mn-ea"/>
              </a:rPr>
            </a:br>
            <a:r>
              <a:rPr lang="en-US" altLang="zh-CN" sz="4000" dirty="0">
                <a:solidFill>
                  <a:schemeClr val="bg1"/>
                </a:solidFill>
                <a:latin typeface="+mn-lt"/>
                <a:ea typeface="华文中宋" panose="02010600040101010101" charset="-122"/>
                <a:sym typeface="+mn-ea"/>
              </a:rPr>
              <a:t>     &lt;&lt;</a:t>
            </a:r>
            <a:r>
              <a:rPr lang="en-US" altLang="zh-CN" sz="4000" dirty="0" err="1">
                <a:solidFill>
                  <a:schemeClr val="bg1"/>
                </a:solidFill>
                <a:latin typeface="+mn-lt"/>
                <a:ea typeface="华文中宋" panose="02010600040101010101" charset="-122"/>
                <a:sym typeface="+mn-ea"/>
              </a:rPr>
              <a:t>Pourquoi</a:t>
            </a:r>
            <a:r>
              <a:rPr lang="en-US" altLang="zh-CN" sz="4000" dirty="0">
                <a:solidFill>
                  <a:schemeClr val="bg1"/>
                </a:solidFill>
                <a:latin typeface="+mn-lt"/>
                <a:ea typeface="华文中宋" panose="02010600040101010101" charset="-122"/>
                <a:sym typeface="+mn-ea"/>
              </a:rPr>
              <a:t> les </a:t>
            </a:r>
            <a:r>
              <a:rPr lang="en-US" altLang="zh-CN" sz="4000" dirty="0" err="1">
                <a:solidFill>
                  <a:schemeClr val="bg1"/>
                </a:solidFill>
                <a:latin typeface="+mn-lt"/>
                <a:ea typeface="华文中宋" panose="02010600040101010101" charset="-122"/>
                <a:sym typeface="+mn-ea"/>
              </a:rPr>
              <a:t>touristes</a:t>
            </a:r>
            <a:r>
              <a:rPr lang="en-US" altLang="zh-CN" sz="4000" dirty="0">
                <a:solidFill>
                  <a:schemeClr val="bg1"/>
                </a:solidFill>
                <a:latin typeface="+mn-lt"/>
                <a:ea typeface="华文中宋" panose="02010600040101010101" charset="-122"/>
                <a:sym typeface="+mn-ea"/>
              </a:rPr>
              <a:t> </a:t>
            </a:r>
            <a:r>
              <a:rPr lang="en-US" altLang="zh-CN" sz="4000" dirty="0" err="1">
                <a:solidFill>
                  <a:schemeClr val="bg1"/>
                </a:solidFill>
                <a:latin typeface="+mn-lt"/>
                <a:ea typeface="华文中宋" panose="02010600040101010101" charset="-122"/>
                <a:sym typeface="+mn-ea"/>
              </a:rPr>
              <a:t>viennent</a:t>
            </a:r>
            <a:r>
              <a:rPr lang="en-US" altLang="zh-CN" sz="4000" dirty="0">
                <a:solidFill>
                  <a:schemeClr val="bg1"/>
                </a:solidFill>
                <a:latin typeface="+mn-lt"/>
                <a:ea typeface="华文中宋" panose="02010600040101010101" charset="-122"/>
                <a:sym typeface="+mn-ea"/>
              </a:rPr>
              <a:t> à Paris?&gt;&gt;</a:t>
            </a:r>
            <a:br>
              <a:rPr lang="en-US" altLang="zh-CN" sz="4000" dirty="0">
                <a:solidFill>
                  <a:schemeClr val="bg1"/>
                </a:solidFill>
                <a:latin typeface="+mn-lt"/>
                <a:ea typeface="华文中宋" panose="02010600040101010101" charset="-122"/>
                <a:sym typeface="+mn-ea"/>
              </a:rPr>
            </a:br>
            <a:r>
              <a:rPr lang="en-US" altLang="zh-CN" sz="4000" dirty="0">
                <a:solidFill>
                  <a:schemeClr val="bg1"/>
                </a:solidFill>
                <a:latin typeface="+mn-lt"/>
                <a:ea typeface="华文中宋" panose="02010600040101010101" charset="-122"/>
                <a:sym typeface="+mn-ea"/>
              </a:rPr>
              <a:t>     Je ne sais pas </a:t>
            </a:r>
            <a:r>
              <a:rPr lang="en-US" altLang="zh-CN" sz="4000" dirty="0" err="1">
                <a:solidFill>
                  <a:schemeClr val="bg1"/>
                </a:solidFill>
                <a:latin typeface="+mn-lt"/>
                <a:ea typeface="华文中宋" panose="02010600040101010101" charset="-122"/>
                <a:sym typeface="+mn-ea"/>
              </a:rPr>
              <a:t>pourquoi</a:t>
            </a:r>
            <a:r>
              <a:rPr lang="en-US" altLang="zh-CN" sz="4000" dirty="0">
                <a:solidFill>
                  <a:schemeClr val="bg1"/>
                </a:solidFill>
                <a:latin typeface="+mn-lt"/>
                <a:ea typeface="华文中宋" panose="02010600040101010101" charset="-122"/>
                <a:sym typeface="+mn-ea"/>
              </a:rPr>
              <a:t> les </a:t>
            </a:r>
            <a:r>
              <a:rPr lang="en-US" altLang="zh-CN" sz="4000" dirty="0" err="1">
                <a:solidFill>
                  <a:schemeClr val="bg1"/>
                </a:solidFill>
                <a:latin typeface="+mn-lt"/>
                <a:ea typeface="华文中宋" panose="02010600040101010101" charset="-122"/>
                <a:sym typeface="+mn-ea"/>
              </a:rPr>
              <a:t>touristes</a:t>
            </a:r>
            <a:r>
              <a:rPr lang="en-US" altLang="zh-CN" sz="4000" dirty="0">
                <a:solidFill>
                  <a:schemeClr val="bg1"/>
                </a:solidFill>
                <a:latin typeface="+mn-lt"/>
                <a:ea typeface="华文中宋" panose="02010600040101010101" charset="-122"/>
                <a:sym typeface="+mn-ea"/>
              </a:rPr>
              <a:t> </a:t>
            </a:r>
            <a:r>
              <a:rPr lang="en-US" altLang="zh-CN" sz="4000" dirty="0" err="1">
                <a:solidFill>
                  <a:schemeClr val="bg1"/>
                </a:solidFill>
                <a:latin typeface="+mn-lt"/>
                <a:ea typeface="华文中宋" panose="02010600040101010101" charset="-122"/>
                <a:sym typeface="+mn-ea"/>
              </a:rPr>
              <a:t>viennent</a:t>
            </a:r>
            <a:r>
              <a:rPr lang="en-US" altLang="zh-CN" sz="4000" dirty="0">
                <a:solidFill>
                  <a:schemeClr val="bg1"/>
                </a:solidFill>
                <a:latin typeface="+mn-lt"/>
                <a:ea typeface="华文中宋" panose="02010600040101010101" charset="-122"/>
                <a:sym typeface="+mn-ea"/>
              </a:rPr>
              <a:t> </a:t>
            </a:r>
            <a:r>
              <a:rPr lang="en-US" altLang="zh-CN" sz="4800" dirty="0">
                <a:solidFill>
                  <a:schemeClr val="bg1"/>
                </a:solidFill>
                <a:latin typeface="+mn-lt"/>
                <a:ea typeface="华文中宋" panose="02010600040101010101" charset="-122"/>
                <a:sym typeface="+mn-ea"/>
              </a:rPr>
              <a:t>à Paris.</a:t>
            </a:r>
            <a:br>
              <a:rPr lang="en-US" altLang="zh-CN" sz="4800" dirty="0">
                <a:solidFill>
                  <a:schemeClr val="bg1"/>
                </a:solidFill>
                <a:latin typeface="+mn-lt"/>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br>
              <a:rPr lang="en-US" altLang="zh-CN" sz="4800" b="1" dirty="0">
                <a:solidFill>
                  <a:schemeClr val="bg1"/>
                </a:solidFill>
              </a:rPr>
            </a:br>
            <a:endParaRPr lang="en-US" altLang="zh-CN" sz="4800" b="1" dirty="0">
              <a:solidFill>
                <a:schemeClr val="bg1"/>
              </a:solidFill>
            </a:endParaRPr>
          </a:p>
        </p:txBody>
      </p:sp>
      <p:pic>
        <p:nvPicPr>
          <p:cNvPr id="4" name="内容占位符 3" descr="th (1)"/>
          <p:cNvPicPr>
            <a:picLocks noGrp="1" noChangeAspect="1"/>
          </p:cNvPicPr>
          <p:nvPr>
            <p:ph idx="1"/>
          </p:nvPr>
        </p:nvPicPr>
        <p:blipFill>
          <a:blip r:embed="rId1" cstate="print"/>
          <a:stretch>
            <a:fillRect/>
          </a:stretch>
        </p:blipFill>
        <p:spPr>
          <a:xfrm>
            <a:off x="8058150" y="74295"/>
            <a:ext cx="3924300" cy="1438275"/>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175" y="-17145"/>
            <a:ext cx="12183745" cy="6861175"/>
          </a:xfrm>
          <a:solidFill>
            <a:srgbClr val="C00000">
              <a:alpha val="78000"/>
            </a:srgbClr>
          </a:solidFill>
        </p:spPr>
        <p:txBody>
          <a:bodyPr>
            <a:normAutofit fontScale="90000"/>
          </a:bodyPr>
          <a:lstStyle/>
          <a:p>
            <a:br>
              <a:rPr lang="en-US" altLang="zh-CN" sz="4800" b="1">
                <a:solidFill>
                  <a:schemeClr val="bg1"/>
                </a:solidFill>
              </a:rPr>
            </a:br>
            <a:r>
              <a:rPr lang="en-US" altLang="zh-CN" sz="4800" b="1">
                <a:solidFill>
                  <a:schemeClr val="bg1"/>
                </a:solidFill>
              </a:rPr>
              <a:t>        </a:t>
            </a:r>
            <a:br>
              <a:rPr lang="en-US" altLang="zh-CN" sz="4800" b="1">
                <a:solidFill>
                  <a:schemeClr val="bg1"/>
                </a:solidFill>
              </a:rPr>
            </a:br>
            <a:br>
              <a:rPr lang="en-US" altLang="zh-CN" sz="4800" b="1">
                <a:solidFill>
                  <a:schemeClr val="bg1"/>
                </a:solidFill>
              </a:rPr>
            </a:br>
            <a:br>
              <a:rPr lang="en-US" altLang="zh-CN" sz="4800" b="1">
                <a:solidFill>
                  <a:schemeClr val="bg1"/>
                </a:solidFill>
              </a:rPr>
            </a:br>
            <a:r>
              <a:rPr lang="en-US" altLang="zh-CN" sz="4800" b="1">
                <a:solidFill>
                  <a:schemeClr val="bg1"/>
                </a:solidFill>
              </a:rPr>
              <a:t> </a:t>
            </a:r>
            <a:br>
              <a:rPr lang="en-US" altLang="zh-CN" sz="4800" b="1">
                <a:solidFill>
                  <a:schemeClr val="bg1"/>
                </a:solidFill>
              </a:rPr>
            </a:br>
            <a:br>
              <a:rPr lang="en-US" altLang="zh-CN" sz="4800" b="1">
                <a:solidFill>
                  <a:schemeClr val="bg1"/>
                </a:solidFill>
              </a:rPr>
            </a:br>
            <a:r>
              <a:rPr lang="en-US" altLang="zh-CN" sz="4800" b="1">
                <a:solidFill>
                  <a:schemeClr val="bg1"/>
                </a:solidFill>
              </a:rPr>
              <a:t>                  </a:t>
            </a:r>
            <a:br>
              <a:rPr lang="en-US" altLang="zh-CN" sz="4800" b="1">
                <a:solidFill>
                  <a:schemeClr val="bg1"/>
                </a:solidFill>
              </a:rPr>
            </a:br>
            <a:r>
              <a:rPr lang="en-US" altLang="zh-CN" sz="4800" b="1">
                <a:solidFill>
                  <a:schemeClr val="bg1"/>
                </a:solidFill>
              </a:rPr>
              <a:t>                    </a:t>
            </a:r>
            <a:r>
              <a:rPr lang="en-US" altLang="zh-CN" sz="4800">
                <a:solidFill>
                  <a:srgbClr val="FFFD0B"/>
                </a:solidFill>
                <a:latin typeface="华文琥珀" panose="02010800040101010101" charset="-122"/>
                <a:ea typeface="华文琥珀" panose="02010800040101010101" charset="-122"/>
                <a:sym typeface="+mn-ea"/>
              </a:rPr>
              <a:t>间接引语</a:t>
            </a:r>
            <a:r>
              <a:rPr lang="zh-CN" altLang="en-US" sz="4800">
                <a:solidFill>
                  <a:srgbClr val="FFFD0B"/>
                </a:solidFill>
                <a:latin typeface="华文琥珀" panose="02010800040101010101" charset="-122"/>
                <a:ea typeface="华文琥珀" panose="02010800040101010101" charset="-122"/>
                <a:sym typeface="+mn-ea"/>
              </a:rPr>
              <a:t>的构成</a:t>
            </a:r>
            <a:br>
              <a:rPr lang="zh-CN" altLang="en-US" sz="4800">
                <a:solidFill>
                  <a:srgbClr val="FFFD0B"/>
                </a:solidFill>
                <a:latin typeface="华文琥珀" panose="02010800040101010101" charset="-122"/>
                <a:ea typeface="华文琥珀" panose="02010800040101010101" charset="-122"/>
                <a:sym typeface="+mn-ea"/>
              </a:rPr>
            </a:br>
            <a:r>
              <a:rPr lang="zh-CN" altLang="en-US" sz="4800">
                <a:solidFill>
                  <a:srgbClr val="FFFD0B"/>
                </a:solidFill>
                <a:latin typeface="华文琥珀" panose="02010800040101010101" charset="-122"/>
                <a:ea typeface="华文琥珀" panose="02010800040101010101" charset="-122"/>
                <a:sym typeface="+mn-ea"/>
              </a:rPr>
              <a:t>  </a:t>
            </a:r>
            <a:br>
              <a:rPr lang="zh-CN" altLang="en-US" sz="4000">
                <a:solidFill>
                  <a:srgbClr val="FFFD0B"/>
                </a:solidFill>
                <a:latin typeface="华文中宋" panose="02010600040101010101" charset="-122"/>
                <a:ea typeface="华文中宋" panose="02010600040101010101" charset="-122"/>
                <a:sym typeface="+mn-ea"/>
              </a:rPr>
            </a:br>
            <a:r>
              <a:rPr lang="zh-CN" altLang="en-US" sz="4000">
                <a:solidFill>
                  <a:srgbClr val="FFFD0B"/>
                </a:solidFill>
                <a:latin typeface="华文中宋" panose="02010600040101010101" charset="-122"/>
                <a:ea typeface="华文中宋" panose="02010600040101010101" charset="-122"/>
                <a:sym typeface="+mn-ea"/>
              </a:rPr>
              <a:t>   </a:t>
            </a:r>
            <a:r>
              <a:rPr lang="en-US" altLang="zh-CN" sz="4000">
                <a:solidFill>
                  <a:srgbClr val="FFFD0B"/>
                </a:solidFill>
                <a:latin typeface="华文中宋" panose="02010600040101010101" charset="-122"/>
                <a:ea typeface="华文中宋" panose="02010600040101010101" charset="-122"/>
                <a:sym typeface="+mn-ea"/>
              </a:rPr>
              <a:t>3</a:t>
            </a:r>
            <a:r>
              <a:rPr lang="zh-CN" altLang="en-US" sz="4000">
                <a:solidFill>
                  <a:srgbClr val="FFFD0B"/>
                </a:solidFill>
                <a:latin typeface="华文中宋" panose="02010600040101010101" charset="-122"/>
                <a:ea typeface="华文中宋" panose="02010600040101010101" charset="-122"/>
                <a:sym typeface="+mn-ea"/>
              </a:rPr>
              <a:t>）疑问词如果是 </a:t>
            </a:r>
            <a:r>
              <a:rPr lang="en-US" altLang="zh-CN" sz="4000">
                <a:solidFill>
                  <a:srgbClr val="FFFD0B"/>
                </a:solidFill>
                <a:latin typeface="华文中宋" panose="02010600040101010101" charset="-122"/>
                <a:ea typeface="华文中宋" panose="02010600040101010101" charset="-122"/>
                <a:sym typeface="+mn-ea"/>
              </a:rPr>
              <a:t>qu'est-ce que </a:t>
            </a:r>
            <a:r>
              <a:rPr lang="zh-CN" altLang="en-US" sz="4000">
                <a:solidFill>
                  <a:srgbClr val="FFFD0B"/>
                </a:solidFill>
                <a:latin typeface="华文中宋" panose="02010600040101010101" charset="-122"/>
                <a:ea typeface="华文中宋" panose="02010600040101010101" charset="-122"/>
                <a:sym typeface="+mn-ea"/>
              </a:rPr>
              <a:t>或 </a:t>
            </a:r>
            <a:r>
              <a:rPr lang="en-US" altLang="zh-CN" sz="4000">
                <a:solidFill>
                  <a:srgbClr val="FFFD0B"/>
                </a:solidFill>
                <a:latin typeface="华文中宋" panose="02010600040101010101" charset="-122"/>
                <a:ea typeface="华文中宋" panose="02010600040101010101" charset="-122"/>
                <a:sym typeface="+mn-ea"/>
              </a:rPr>
              <a:t>que</a:t>
            </a:r>
            <a:r>
              <a:rPr lang="zh-CN" altLang="en-US" sz="4000">
                <a:solidFill>
                  <a:srgbClr val="FFFD0B"/>
                </a:solidFill>
                <a:latin typeface="华文中宋" panose="02010600040101010101" charset="-122"/>
                <a:ea typeface="华文中宋" panose="02010600040101010101" charset="-122"/>
                <a:sym typeface="+mn-ea"/>
              </a:rPr>
              <a:t>开头的，间接引语中应改为</a:t>
            </a:r>
            <a:r>
              <a:rPr lang="en-US" altLang="zh-CN" sz="4000">
                <a:solidFill>
                  <a:srgbClr val="FFFD0B"/>
                </a:solidFill>
                <a:latin typeface="华文中宋" panose="02010600040101010101" charset="-122"/>
                <a:ea typeface="华文中宋" panose="02010600040101010101" charset="-122"/>
                <a:sym typeface="+mn-ea"/>
              </a:rPr>
              <a:t>ce que</a:t>
            </a:r>
            <a:br>
              <a:rPr lang="en-US" altLang="zh-CN" sz="4000">
                <a:solidFill>
                  <a:srgbClr val="FFFD0B"/>
                </a:solidFill>
                <a:latin typeface="华文中宋" panose="02010600040101010101" charset="-122"/>
                <a:ea typeface="华文中宋" panose="02010600040101010101" charset="-122"/>
                <a:sym typeface="+mn-ea"/>
              </a:rPr>
            </a:br>
            <a:r>
              <a:rPr lang="zh-CN" altLang="en-US" sz="4000">
                <a:solidFill>
                  <a:srgbClr val="FFFD0B"/>
                </a:solidFill>
                <a:latin typeface="华文中宋" panose="02010600040101010101" charset="-122"/>
                <a:ea typeface="华文中宋" panose="02010600040101010101" charset="-122"/>
                <a:sym typeface="+mn-ea"/>
              </a:rPr>
              <a:t>   </a:t>
            </a:r>
            <a:br>
              <a:rPr lang="zh-CN" altLang="en-US" sz="4000">
                <a:solidFill>
                  <a:srgbClr val="FFFD0B"/>
                </a:solidFill>
                <a:latin typeface="华文中宋" panose="02010600040101010101" charset="-122"/>
                <a:ea typeface="华文中宋" panose="02010600040101010101" charset="-122"/>
                <a:sym typeface="+mn-ea"/>
              </a:rPr>
            </a:br>
            <a:r>
              <a:rPr lang="zh-CN" altLang="en-US" sz="4000">
                <a:solidFill>
                  <a:srgbClr val="FFFD0B"/>
                </a:solidFill>
                <a:latin typeface="华文中宋" panose="02010600040101010101" charset="-122"/>
                <a:ea typeface="华文中宋" panose="02010600040101010101" charset="-122"/>
                <a:sym typeface="+mn-ea"/>
              </a:rPr>
              <a:t>   </a:t>
            </a:r>
            <a:r>
              <a:rPr lang="en-US" altLang="zh-CN" sz="4000">
                <a:solidFill>
                  <a:schemeClr val="bg1"/>
                </a:solidFill>
                <a:latin typeface="华文中宋" panose="02010600040101010101" charset="-122"/>
                <a:ea typeface="华文中宋" panose="02010600040101010101" charset="-122"/>
                <a:sym typeface="+mn-ea"/>
              </a:rPr>
              <a:t>&lt;&lt;Qu'est-ce que nous devons faire maintenant?&gt;&gt;</a:t>
            </a:r>
            <a:br>
              <a:rPr lang="en-US" altLang="zh-CN" sz="4000">
                <a:solidFill>
                  <a:schemeClr val="bg1"/>
                </a:solidFill>
                <a:latin typeface="华文中宋" panose="02010600040101010101" charset="-122"/>
                <a:ea typeface="华文中宋" panose="02010600040101010101" charset="-122"/>
                <a:sym typeface="+mn-ea"/>
              </a:rPr>
            </a:br>
            <a:r>
              <a:rPr lang="en-US" altLang="zh-CN" sz="4000">
                <a:solidFill>
                  <a:schemeClr val="bg1"/>
                </a:solidFill>
                <a:latin typeface="华文中宋" panose="02010600040101010101" charset="-122"/>
                <a:ea typeface="华文中宋" panose="02010600040101010101" charset="-122"/>
                <a:sym typeface="+mn-ea"/>
              </a:rPr>
              <a:t>   Je ne sais pas ce que nous devons faire maintenant.</a:t>
            </a:r>
            <a:br>
              <a:rPr lang="en-US" altLang="zh-CN" sz="4000">
                <a:solidFill>
                  <a:schemeClr val="bg1"/>
                </a:solidFill>
                <a:latin typeface="华文中宋" panose="02010600040101010101" charset="-122"/>
                <a:ea typeface="华文中宋" panose="02010600040101010101" charset="-122"/>
                <a:sym typeface="+mn-ea"/>
              </a:rPr>
            </a:br>
            <a:r>
              <a:rPr lang="en-US" altLang="zh-CN" sz="4000">
                <a:solidFill>
                  <a:schemeClr val="bg1"/>
                </a:solidFill>
                <a:latin typeface="华文中宋" panose="02010600040101010101" charset="-122"/>
                <a:ea typeface="华文中宋" panose="02010600040101010101" charset="-122"/>
                <a:sym typeface="+mn-ea"/>
              </a:rPr>
              <a:t>  </a:t>
            </a:r>
            <a:br>
              <a:rPr lang="en-US" altLang="zh-CN" sz="4000">
                <a:solidFill>
                  <a:schemeClr val="bg1"/>
                </a:solidFill>
                <a:latin typeface="华文中宋" panose="02010600040101010101" charset="-122"/>
                <a:ea typeface="华文中宋" panose="02010600040101010101" charset="-122"/>
                <a:sym typeface="+mn-ea"/>
              </a:rPr>
            </a:br>
            <a:r>
              <a:rPr lang="en-US" altLang="zh-CN" sz="4000">
                <a:solidFill>
                  <a:schemeClr val="bg1"/>
                </a:solidFill>
                <a:latin typeface="华文中宋" panose="02010600040101010101" charset="-122"/>
                <a:ea typeface="华文中宋" panose="02010600040101010101" charset="-122"/>
                <a:sym typeface="+mn-ea"/>
              </a:rPr>
              <a:t>   Il nous demande: &lt;&lt; Que voulez-vous?&gt;&gt;</a:t>
            </a:r>
            <a:br>
              <a:rPr lang="en-US" altLang="zh-CN" sz="4000">
                <a:solidFill>
                  <a:schemeClr val="bg1"/>
                </a:solidFill>
                <a:latin typeface="华文中宋" panose="02010600040101010101" charset="-122"/>
                <a:ea typeface="华文中宋" panose="02010600040101010101" charset="-122"/>
                <a:sym typeface="+mn-ea"/>
              </a:rPr>
            </a:br>
            <a:r>
              <a:rPr lang="en-US" altLang="zh-CN" sz="4000">
                <a:solidFill>
                  <a:schemeClr val="bg1"/>
                </a:solidFill>
                <a:latin typeface="华文中宋" panose="02010600040101010101" charset="-122"/>
                <a:ea typeface="华文中宋" panose="02010600040101010101" charset="-122"/>
                <a:sym typeface="+mn-ea"/>
              </a:rPr>
              <a:t>   Il nous demande ce que nous voulons.</a:t>
            </a:r>
            <a:br>
              <a:rPr lang="en-US" altLang="zh-CN" sz="4000">
                <a:solidFill>
                  <a:schemeClr val="bg1"/>
                </a:solidFill>
                <a:latin typeface="华文中宋" panose="02010600040101010101" charset="-122"/>
                <a:ea typeface="华文中宋" panose="02010600040101010101" charset="-122"/>
                <a:sym typeface="+mn-ea"/>
              </a:rPr>
            </a:br>
            <a:br>
              <a:rPr lang="en-US" altLang="zh-CN" sz="4800" b="1">
                <a:solidFill>
                  <a:schemeClr val="bg1"/>
                </a:solidFill>
              </a:rPr>
            </a:br>
            <a:br>
              <a:rPr lang="en-US" altLang="zh-CN" sz="4800" b="1">
                <a:solidFill>
                  <a:schemeClr val="bg1"/>
                </a:solidFill>
              </a:rPr>
            </a:br>
            <a:br>
              <a:rPr lang="en-US" altLang="zh-CN" sz="4800" b="1">
                <a:solidFill>
                  <a:schemeClr val="bg1"/>
                </a:solidFill>
              </a:rPr>
            </a:br>
            <a:br>
              <a:rPr lang="en-US" altLang="zh-CN" sz="4800" b="1">
                <a:solidFill>
                  <a:schemeClr val="bg1"/>
                </a:solidFill>
              </a:rPr>
            </a:br>
            <a:br>
              <a:rPr lang="en-US" altLang="zh-CN" sz="4800" b="1">
                <a:solidFill>
                  <a:schemeClr val="bg1"/>
                </a:solidFill>
              </a:rPr>
            </a:br>
            <a:br>
              <a:rPr lang="en-US" altLang="zh-CN" sz="4800" b="1">
                <a:solidFill>
                  <a:schemeClr val="bg1"/>
                </a:solidFill>
              </a:rPr>
            </a:br>
            <a:endParaRPr lang="en-US" altLang="zh-CN" sz="4800" b="1">
              <a:solidFill>
                <a:schemeClr val="bg1"/>
              </a:solidFill>
            </a:endParaRPr>
          </a:p>
        </p:txBody>
      </p:sp>
      <p:pic>
        <p:nvPicPr>
          <p:cNvPr id="4" name="内容占位符 3" descr="th (1)"/>
          <p:cNvPicPr>
            <a:picLocks noGrp="1" noChangeAspect="1"/>
          </p:cNvPicPr>
          <p:nvPr>
            <p:ph idx="1"/>
          </p:nvPr>
        </p:nvPicPr>
        <p:blipFill>
          <a:blip r:embed="rId1" cstate="print"/>
          <a:stretch>
            <a:fillRect/>
          </a:stretch>
        </p:blipFill>
        <p:spPr>
          <a:xfrm>
            <a:off x="8058150" y="74295"/>
            <a:ext cx="3924300" cy="143827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3317</Words>
  <Application>WPS 演示</Application>
  <PresentationFormat>自定义</PresentationFormat>
  <Paragraphs>199</Paragraphs>
  <Slides>20</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20</vt:i4>
      </vt:variant>
    </vt:vector>
  </HeadingPairs>
  <TitlesOfParts>
    <vt:vector size="31" baseType="lpstr">
      <vt:lpstr>Arial</vt:lpstr>
      <vt:lpstr>宋体</vt:lpstr>
      <vt:lpstr>Wingdings</vt:lpstr>
      <vt:lpstr>Calibri Light</vt:lpstr>
      <vt:lpstr>Calibri</vt:lpstr>
      <vt:lpstr>微软雅黑</vt:lpstr>
      <vt:lpstr>Arial Unicode MS</vt:lpstr>
      <vt:lpstr>华文琥珀</vt:lpstr>
      <vt:lpstr>华文中宋</vt:lpstr>
      <vt:lpstr>Modern No. 20</vt:lpstr>
      <vt:lpstr>Office 主题</vt:lpstr>
      <vt:lpstr>PowerPoint 演示文稿</vt:lpstr>
      <vt:lpstr>PowerPoint 演示文稿</vt:lpstr>
      <vt:lpstr>                           CE QUI /  CE QUE      Faites ce que tu veux.    Je crois ce que je dis, je fais ce que je crois.    我信我之言，我行我所信。         </vt:lpstr>
      <vt:lpstr>                           CE QUI /  CE QUE       Cette affaire n'est pas ce qui m'intéresse.      Ce qui m’intéresse, c’est le sport.      Ce qui est important, c'est de bien traveiller.          </vt:lpstr>
      <vt:lpstr>                             直接引语和间接引语     直接引语：原封不动的重复第三方的话，为直接引语。   间接引语：把别人的话转为自己的表述，称为间接引语。       Paul dit: &lt;&lt; Je pars samdi.&gt;&gt;       Paul dit qu'il part samedi.         </vt:lpstr>
      <vt:lpstr>                                                        间接引语的构成     1.直接引语是陈述句，间接引语用que来连接       Il dit: &lt;&lt; Je ne peux pas sortir.&gt;&gt;      Il dit qu'il ne peut pas sortir.            </vt:lpstr>
      <vt:lpstr>                                                        间接引语的构成     1.直接引语是疑问句，间接引语分三种情况     1）一般疑问句（回答用oui或non), 用连词si(相当于英语     的if)与主句动词相连。      Est-ce qu'elle est partie?      Je ne sais pas si elle est partie.          </vt:lpstr>
      <vt:lpstr>                                                      间接引语的构成        2）特殊疑问句, 保留原来的疑问词        &lt;&lt;Où est le cinéma?&gt;&gt;      Je ne sais pas où est le cinéma.      &lt;&lt;Pourquoi les touristes viennent à Paris?&gt;&gt;      Je ne sais pas pourquoi les touristes viennent à Paris.        </vt:lpstr>
      <vt:lpstr>                                                      间接引语的构成       3）疑问词如果是 qu'est-ce que 或 que开头的，间接引语中应改为ce que        &lt;&lt;Qu'est-ce que nous devons faire maintenant?&gt;&gt;    Je ne sais pas ce que nous devons faire maintenant.       Il nous demande: &lt;&lt; Que voulez-vous?&gt;&gt;    Il nous demande ce que nous voulons.       </vt:lpstr>
      <vt:lpstr>PowerPoint 演示文稿</vt:lpstr>
      <vt:lpstr>PowerPoint 演示文稿</vt:lpstr>
      <vt:lpstr> Vive le vent, vive le vent  Vive le vent d'hiver  Qui s'en va sifflant, soufflant  Dans les grands sapins verts  Oh! Vive le temps, vive le temps  Vive le temps d'hiver  Boule de neige et jour de l'an  Et bonne année grand-mère ...  </vt:lpstr>
      <vt:lpstr> Sur le long chemin  Tout blanc de neige blanche  Un vieux monsieur s'avance  Avec sa canne dans la main  Et tout là-haut le vent  Qui siffle dans les branches  Lui souffle la romance  Qu'il chantait petit enfant:  </vt:lpstr>
      <vt:lpstr> Et le vieux monsieur  Descend vers le village,  C'est l'heure où tout est sage  Et l’ombre danse au coin du feu  Et dans chaque maison  Il flotte un air de fête  Partout la table est prête  Et on entend la même chanson  </vt:lpstr>
      <vt:lpstr> Joyeux, joyeux Noël  Aux mille bougies  Quand chantent vers le ciel  Les cloches de la nuit,  Oh! Vive le vent, vive le vent  Vive le vent d'hiver  Qui rapporte aux vieux enfants Leurs souvenirs d'hier. </vt:lpstr>
      <vt:lpstr> Vive le vent, vive le vent  Vive le vent d'hiver  Qui s'en va sifflant, soufflant  Dans les grands sapins verts  Oh! Vive le temps, vive le temps  Vive le temps d'hiver  Boule de neige et jour de l'an  Et bonne année grand-mère ...  </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48</cp:revision>
  <dcterms:created xsi:type="dcterms:W3CDTF">2017-12-22T01:20:00Z</dcterms:created>
  <dcterms:modified xsi:type="dcterms:W3CDTF">2018-05-23T05:58:08Z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2052-10.1.0.7224</vt:lpwstr>
  </property>
</Properties>
</file>

<file path=docProps/thumbnail.jpeg>
</file>